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7" r:id="rId3"/>
    <p:sldId id="308" r:id="rId4"/>
    <p:sldId id="326" r:id="rId5"/>
    <p:sldId id="336" r:id="rId6"/>
    <p:sldId id="320" r:id="rId7"/>
    <p:sldId id="325" r:id="rId8"/>
    <p:sldId id="337" r:id="rId9"/>
    <p:sldId id="335" r:id="rId10"/>
    <p:sldId id="327" r:id="rId11"/>
    <p:sldId id="317" r:id="rId12"/>
    <p:sldId id="321" r:id="rId13"/>
    <p:sldId id="331" r:id="rId14"/>
    <p:sldId id="332" r:id="rId15"/>
    <p:sldId id="333" r:id="rId16"/>
    <p:sldId id="324" r:id="rId17"/>
    <p:sldId id="330" r:id="rId18"/>
    <p:sldId id="323" r:id="rId19"/>
    <p:sldId id="322" r:id="rId20"/>
    <p:sldId id="328" r:id="rId21"/>
    <p:sldId id="334" r:id="rId22"/>
    <p:sldId id="318" r:id="rId23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50" autoAdjust="0"/>
  </p:normalViewPr>
  <p:slideViewPr>
    <p:cSldViewPr showGuides="1">
      <p:cViewPr varScale="1">
        <p:scale>
          <a:sx n="99" d="100"/>
          <a:sy n="99" d="100"/>
        </p:scale>
        <p:origin x="-12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07/06/2017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07/06/2017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43" tIns="47622" rIns="95243" bIns="4762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5243" tIns="47622" rIns="95243" bIns="47622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43" tIns="47622" rIns="95243" bIns="47622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220072" y="5733256"/>
            <a:ext cx="3610183" cy="648072"/>
            <a:chOff x="18230283" y="40396912"/>
            <a:chExt cx="9924896" cy="1781641"/>
          </a:xfrm>
        </p:grpSpPr>
        <p:sp>
          <p:nvSpPr>
            <p:cNvPr id="10" name="Rectangle 9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E. Joffrin | 5</a:t>
            </a:r>
            <a:r>
              <a:rPr lang="en-GB" baseline="30000" dirty="0" smtClean="0"/>
              <a:t>th</a:t>
            </a:r>
            <a:r>
              <a:rPr lang="en-GB" dirty="0" smtClean="0"/>
              <a:t> REM meeting | 6</a:t>
            </a:r>
            <a:r>
              <a:rPr lang="en-GB" baseline="30000" dirty="0" smtClean="0"/>
              <a:t>th</a:t>
            </a:r>
            <a:r>
              <a:rPr lang="en-GB" dirty="0" smtClean="0"/>
              <a:t> – 8</a:t>
            </a:r>
            <a:r>
              <a:rPr lang="en-GB" baseline="30000" dirty="0" smtClean="0"/>
              <a:t>th</a:t>
            </a:r>
            <a:r>
              <a:rPr lang="en-GB" dirty="0" smtClean="0"/>
              <a:t>  June 2017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effectLst/>
            </a:endParaRPr>
          </a:p>
        </p:txBody>
      </p:sp>
      <p:pic>
        <p:nvPicPr>
          <p:cNvPr id="9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1" y="220092"/>
            <a:ext cx="458197" cy="46570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 of title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" y="6431941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uro-fusion.org/tfwiki/index.php/Proposals_C38_to_C42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4000" dirty="0" smtClean="0">
                <a:latin typeface="+mn-lt"/>
                <a:ea typeface="Times New Roman"/>
              </a:rPr>
              <a:t>Run-away studies in JET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77072"/>
            <a:ext cx="8784976" cy="720080"/>
          </a:xfrm>
        </p:spPr>
        <p:txBody>
          <a:bodyPr>
            <a:noAutofit/>
          </a:bodyPr>
          <a:lstStyle/>
          <a:p>
            <a:pPr lvl="0" algn="just">
              <a:spcBef>
                <a:spcPts val="0"/>
              </a:spcBef>
            </a:pPr>
            <a:r>
              <a:rPr lang="en-US" sz="2400" dirty="0" smtClean="0">
                <a:latin typeface="+mj-lt"/>
              </a:rPr>
              <a:t>E. Joffrin</a:t>
            </a:r>
            <a:r>
              <a:rPr lang="en-GB" sz="2400" dirty="0" smtClean="0">
                <a:latin typeface="+mj-lt"/>
              </a:rPr>
              <a:t>, L. Baylor, </a:t>
            </a:r>
            <a:r>
              <a:rPr lang="en-GB" sz="2400" dirty="0" smtClean="0">
                <a:latin typeface="Calibri"/>
                <a:ea typeface="Times New Roman"/>
                <a:cs typeface="+mn-cs"/>
              </a:rPr>
              <a:t>M. Lehnen, C. Reux and JET Contributors</a:t>
            </a:r>
            <a:r>
              <a:rPr lang="en-GB" sz="2400" baseline="30000" dirty="0" smtClean="0">
                <a:latin typeface="Calibri"/>
                <a:ea typeface="Times New Roman"/>
                <a:cs typeface="+mn-cs"/>
              </a:rPr>
              <a:t>*</a:t>
            </a:r>
          </a:p>
          <a:p>
            <a:pPr lvl="0" algn="just">
              <a:spcBef>
                <a:spcPts val="0"/>
              </a:spcBef>
            </a:pPr>
            <a:r>
              <a:rPr lang="en-GB" sz="2800" baseline="30000" dirty="0" smtClean="0">
                <a:latin typeface="Calibri"/>
                <a:ea typeface="Times New Roman"/>
                <a:cs typeface="+mn-cs"/>
              </a:rPr>
              <a:t>With contribution from O. </a:t>
            </a:r>
            <a:r>
              <a:rPr lang="en-GB" sz="2800" baseline="30000" dirty="0">
                <a:latin typeface="Calibri"/>
                <a:ea typeface="Times New Roman"/>
                <a:cs typeface="+mn-cs"/>
              </a:rPr>
              <a:t>F</a:t>
            </a:r>
            <a:r>
              <a:rPr lang="en-GB" sz="2800" baseline="30000" dirty="0" smtClean="0">
                <a:latin typeface="Calibri"/>
                <a:ea typeface="Times New Roman"/>
                <a:cs typeface="+mn-cs"/>
              </a:rPr>
              <a:t>icker, E. Nardon, R. Paprok, V. </a:t>
            </a:r>
            <a:r>
              <a:rPr lang="en-GB" sz="2800" baseline="30000" dirty="0">
                <a:latin typeface="Calibri"/>
                <a:ea typeface="Times New Roman"/>
                <a:cs typeface="+mn-cs"/>
              </a:rPr>
              <a:t>R</a:t>
            </a:r>
            <a:r>
              <a:rPr lang="en-GB" sz="2800" baseline="30000" dirty="0" smtClean="0">
                <a:latin typeface="Calibri"/>
                <a:ea typeface="Times New Roman"/>
                <a:cs typeface="+mn-cs"/>
              </a:rPr>
              <a:t>iccardo </a:t>
            </a:r>
            <a:endParaRPr lang="fr-FR" sz="2800" dirty="0" smtClean="0">
              <a:latin typeface="Calibri"/>
              <a:ea typeface="Times New Roman"/>
              <a:cs typeface="+mn-cs"/>
            </a:endParaRPr>
          </a:p>
          <a:p>
            <a:r>
              <a:rPr lang="en-US" sz="2400" dirty="0" smtClean="0">
                <a:latin typeface="+mj-lt"/>
              </a:rPr>
              <a:t> </a:t>
            </a: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70" y="6134432"/>
            <a:ext cx="572892" cy="46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09204"/>
            <a:ext cx="1497329" cy="5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1" descr="Résultat de recherche d'images pour &quot;ITER logo&quot;"/>
          <p:cNvSpPr>
            <a:spLocks noChangeAspect="1" noChangeArrowheads="1"/>
          </p:cNvSpPr>
          <p:nvPr/>
        </p:nvSpPr>
        <p:spPr bwMode="auto">
          <a:xfrm>
            <a:off x="0" y="-136525"/>
            <a:ext cx="2400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93246"/>
            <a:ext cx="1103512" cy="5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86" y="5373216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6107903"/>
            <a:ext cx="1264507" cy="4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544" y="5907905"/>
            <a:ext cx="8240228" cy="268139"/>
          </a:xfrm>
        </p:spPr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Simulation are suggesting a role of the background plasma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1" y="2491667"/>
            <a:ext cx="8544745" cy="37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5"/>
          <p:cNvSpPr txBox="1"/>
          <p:nvPr/>
        </p:nvSpPr>
        <p:spPr>
          <a:xfrm>
            <a:off x="1302248" y="5343886"/>
            <a:ext cx="1973608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n</a:t>
            </a:r>
            <a:r>
              <a:rPr kumimoji="0" lang="fr-FR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e,bg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= 10</a:t>
            </a:r>
            <a:r>
              <a:rPr kumimoji="0" lang="fr-FR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20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m</a:t>
            </a:r>
            <a:r>
              <a:rPr kumimoji="0" lang="fr-FR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-3</a:t>
            </a:r>
          </a:p>
        </p:txBody>
      </p:sp>
      <p:sp>
        <p:nvSpPr>
          <p:cNvPr id="8" name="ZoneTexte 6"/>
          <p:cNvSpPr txBox="1"/>
          <p:nvPr/>
        </p:nvSpPr>
        <p:spPr>
          <a:xfrm>
            <a:off x="5652120" y="5343886"/>
            <a:ext cx="1973608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n</a:t>
            </a:r>
            <a:r>
              <a:rPr kumimoji="0" lang="fr-FR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e,bg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= 10</a:t>
            </a:r>
            <a:r>
              <a:rPr kumimoji="0" lang="fr-FR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19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m</a:t>
            </a:r>
            <a:r>
              <a:rPr kumimoji="0" lang="fr-FR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-3</a:t>
            </a:r>
          </a:p>
        </p:txBody>
      </p:sp>
      <p:sp>
        <p:nvSpPr>
          <p:cNvPr id="9" name="Espace réservé du contenu 11"/>
          <p:cNvSpPr txBox="1">
            <a:spLocks/>
          </p:cNvSpPr>
          <p:nvPr/>
        </p:nvSpPr>
        <p:spPr>
          <a:xfrm>
            <a:off x="-36512" y="980728"/>
            <a:ext cx="928903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lnSpc>
                <a:spcPts val="2700"/>
              </a:lnSpc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Tore Supra [Saint-Laurent FST 2012], DIII-D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Hollmann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 2013] and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ASDEX Upgrade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Pautasso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2015] but 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effect on JET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[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Reux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NF 2015]</a:t>
            </a:r>
          </a:p>
          <a:p>
            <a:pPr lvl="1" fontAlgn="base">
              <a:lnSpc>
                <a:spcPts val="2700"/>
              </a:lnSpc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possible explanation supported by simulations: gas cannot reach RE beam because it is </a:t>
            </a: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“shielded” by the high density (</a:t>
            </a:r>
            <a:r>
              <a:rPr lang="en-US" sz="1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b="1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e,bg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background plasma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6" y="2647652"/>
            <a:ext cx="936104" cy="288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168" y="2647652"/>
            <a:ext cx="936104" cy="288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ZoneTexte 13"/>
          <p:cNvSpPr txBox="1"/>
          <p:nvPr/>
        </p:nvSpPr>
        <p:spPr>
          <a:xfrm>
            <a:off x="1722740" y="2420888"/>
            <a:ext cx="580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u="sng" dirty="0" smtClean="0">
                <a:solidFill>
                  <a:prstClr val="black"/>
                </a:solidFill>
                <a:latin typeface="Arial" charset="0"/>
              </a:rPr>
              <a:t>Free + </a:t>
            </a:r>
            <a:r>
              <a:rPr lang="fr-FR" sz="2000" u="sng" dirty="0" err="1" smtClean="0">
                <a:solidFill>
                  <a:prstClr val="black"/>
                </a:solidFill>
                <a:latin typeface="Arial" charset="0"/>
              </a:rPr>
              <a:t>bound</a:t>
            </a:r>
            <a:r>
              <a:rPr lang="fr-FR" sz="2000" u="sng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fr-FR" sz="2000" u="sng" dirty="0" err="1" smtClean="0">
                <a:solidFill>
                  <a:prstClr val="black"/>
                </a:solidFill>
                <a:latin typeface="Arial" charset="0"/>
              </a:rPr>
              <a:t>electron</a:t>
            </a:r>
            <a:r>
              <a:rPr lang="fr-FR" sz="2000" u="sng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fr-FR" sz="2000" u="sng" dirty="0" err="1" smtClean="0">
                <a:solidFill>
                  <a:prstClr val="black"/>
                </a:solidFill>
                <a:latin typeface="Arial" charset="0"/>
              </a:rPr>
              <a:t>density</a:t>
            </a:r>
            <a:r>
              <a:rPr lang="fr-FR" sz="2000" u="sng" dirty="0" smtClean="0">
                <a:solidFill>
                  <a:prstClr val="black"/>
                </a:solidFill>
                <a:latin typeface="Arial" charset="0"/>
              </a:rPr>
              <a:t> vs. time and radius</a:t>
            </a:r>
            <a:endParaRPr lang="fr-FR" sz="2000" u="sng" baseline="-25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63813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Nardon EPS 2017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900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8" y="1469107"/>
            <a:ext cx="2522716" cy="267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In JET magnetic perturbations are inefficient in mitigating run-aways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957" y="5025950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B0F0"/>
                </a:solidFill>
              </a:rPr>
              <a:t>EFCC</a:t>
            </a:r>
            <a:r>
              <a:rPr lang="en-GB" b="1" dirty="0" smtClean="0"/>
              <a:t> and</a:t>
            </a:r>
            <a:r>
              <a:rPr lang="en-GB" b="1" dirty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TF–ripple</a:t>
            </a:r>
            <a:r>
              <a:rPr lang="en-GB" b="1" dirty="0" smtClean="0"/>
              <a:t> do not lead to a </a:t>
            </a:r>
            <a:r>
              <a:rPr lang="en-GB" b="1" dirty="0"/>
              <a:t>reduction </a:t>
            </a:r>
            <a:r>
              <a:rPr lang="en-GB" b="1" dirty="0" smtClean="0"/>
              <a:t>of </a:t>
            </a:r>
            <a:r>
              <a:rPr lang="fr-FR" b="1" dirty="0" smtClean="0"/>
              <a:t>RE </a:t>
            </a:r>
            <a:r>
              <a:rPr lang="fr-FR" b="1" dirty="0"/>
              <a:t>population in JET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518" y="4345359"/>
            <a:ext cx="2170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</a:rPr>
              <a:t>V. Riccardo</a:t>
            </a:r>
            <a:r>
              <a:rPr lang="en-GB" sz="1400" b="1" i="1" dirty="0" smtClean="0"/>
              <a:t>, </a:t>
            </a:r>
            <a:r>
              <a:rPr lang="en-GB" sz="1400" b="1" i="1" dirty="0" smtClean="0">
                <a:solidFill>
                  <a:srgbClr val="0000FF"/>
                </a:solidFill>
              </a:rPr>
              <a:t>PPCF 2009</a:t>
            </a:r>
            <a:endParaRPr lang="fr-FR" sz="1400" b="1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1684" y="5025950"/>
            <a:ext cx="4075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b="1" dirty="0" smtClean="0"/>
              <a:t>Relativistic (5-20MeV) electron particle motion </a:t>
            </a:r>
            <a:r>
              <a:rPr lang="en-GB" b="1" dirty="0"/>
              <a:t>modelling </a:t>
            </a:r>
            <a:r>
              <a:rPr lang="en-GB" b="1" dirty="0" smtClean="0"/>
              <a:t>predicts no </a:t>
            </a:r>
            <a:r>
              <a:rPr lang="en-GB" b="1" dirty="0" err="1"/>
              <a:t>stochastization</a:t>
            </a:r>
            <a:r>
              <a:rPr lang="en-GB" b="1" dirty="0"/>
              <a:t> of trajectories at </a:t>
            </a:r>
            <a:r>
              <a:rPr lang="en-GB" b="1" dirty="0" smtClean="0"/>
              <a:t>maximum EFCC coil currents.</a:t>
            </a:r>
            <a:endParaRPr lang="fr-FR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2890" y="4151249"/>
            <a:ext cx="2025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</a:rPr>
              <a:t>R. </a:t>
            </a:r>
            <a:r>
              <a:rPr lang="en-GB" sz="1400" b="1" i="1" dirty="0" err="1" smtClean="0">
                <a:solidFill>
                  <a:srgbClr val="FF0000"/>
                </a:solidFill>
              </a:rPr>
              <a:t>Paprok</a:t>
            </a:r>
            <a:r>
              <a:rPr lang="en-GB" sz="1400" b="1" i="1" dirty="0" smtClean="0"/>
              <a:t>, </a:t>
            </a:r>
            <a:r>
              <a:rPr lang="en-GB" sz="1400" b="1" i="1" dirty="0" smtClean="0">
                <a:solidFill>
                  <a:srgbClr val="0000FF"/>
                </a:solidFill>
              </a:rPr>
              <a:t>PPCF 2016</a:t>
            </a:r>
            <a:endParaRPr lang="fr-FR" sz="1400" b="1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70821" y="1078535"/>
            <a:ext cx="2195168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 smtClean="0"/>
              <a:t>48kAt (Max EFCC current)</a:t>
            </a:r>
            <a:endParaRPr lang="fr-FR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96336" y="1084240"/>
            <a:ext cx="902661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 smtClean="0"/>
              <a:t>96kAt</a:t>
            </a:r>
            <a:endParaRPr lang="fr-FR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" y="1052736"/>
            <a:ext cx="4201099" cy="340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88" y="1469108"/>
            <a:ext cx="2710367" cy="267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0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" y="2128701"/>
            <a:ext cx="4641329" cy="358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998" y="908720"/>
            <a:ext cx="8405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GB" b="1" dirty="0" smtClean="0">
                <a:solidFill>
                  <a:srgbClr val="0000FF"/>
                </a:solidFill>
                <a:latin typeface="Arial" pitchFamily="34" charset="0"/>
              </a:rPr>
              <a:t>Pellet </a:t>
            </a:r>
            <a:r>
              <a:rPr lang="en-GB" b="1" dirty="0">
                <a:solidFill>
                  <a:srgbClr val="0000FF"/>
                </a:solidFill>
                <a:latin typeface="Arial" pitchFamily="34" charset="0"/>
              </a:rPr>
              <a:t>injection (SPI) yields a faster and more efficient particle delivery than massive gas injection (MGI</a:t>
            </a:r>
            <a:r>
              <a:rPr lang="en-GB" b="1" dirty="0" smtClean="0">
                <a:solidFill>
                  <a:srgbClr val="0000FF"/>
                </a:solidFill>
                <a:latin typeface="Arial" pitchFamily="34" charset="0"/>
              </a:rPr>
              <a:t>)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GB" b="1" dirty="0" smtClean="0">
                <a:solidFill>
                  <a:srgbClr val="0000FF"/>
                </a:solidFill>
                <a:latin typeface="Arial" pitchFamily="34" charset="0"/>
              </a:rPr>
              <a:t>SPI tested on DIII-D: </a:t>
            </a:r>
            <a:endParaRPr lang="en-GB" b="1" dirty="0">
              <a:solidFill>
                <a:srgbClr val="0000FF"/>
              </a:solidFill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128701"/>
            <a:ext cx="140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i="1" dirty="0" smtClean="0">
                <a:solidFill>
                  <a:srgbClr val="000000"/>
                </a:solidFill>
                <a:latin typeface="Arial" pitchFamily="34" charset="0"/>
              </a:rPr>
              <a:t>(N. </a:t>
            </a:r>
            <a:r>
              <a:rPr lang="en-GB" sz="1400" b="1" i="1" dirty="0" err="1" smtClean="0">
                <a:solidFill>
                  <a:srgbClr val="000000"/>
                </a:solidFill>
                <a:latin typeface="Arial" pitchFamily="34" charset="0"/>
              </a:rPr>
              <a:t>Commaux</a:t>
            </a:r>
            <a:r>
              <a:rPr lang="en-GB" sz="1400" b="1" i="1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en-GB" sz="1400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/>
          <a:stretch>
            <a:fillRect/>
          </a:stretch>
        </p:blipFill>
        <p:spPr bwMode="auto">
          <a:xfrm>
            <a:off x="5364088" y="1704103"/>
            <a:ext cx="36385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64088" y="4815603"/>
            <a:ext cx="3638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Shattered pellet injection has been tested on DIII-D and </a:t>
            </a: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leads</a:t>
            </a:r>
            <a:r>
              <a:rPr kumimoji="0" lang="en-US" altLang="en-US" sz="1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to </a:t>
            </a: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deeper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penetration and higher density assimilation than massive gas injection.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6095921"/>
            <a:ext cx="112553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919713" y="1335803"/>
            <a:ext cx="574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MGI</a:t>
            </a: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7824713" y="1345328"/>
            <a:ext cx="514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SPI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280913" y="260648"/>
            <a:ext cx="7543800" cy="45720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Shattered pellet injected tested on DIII-D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ITER DMS design overview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23541"/>
            <a:ext cx="4473938" cy="25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6228184" y="955537"/>
            <a:ext cx="2915816" cy="3121535"/>
            <a:chOff x="687680" y="981990"/>
            <a:chExt cx="4344402" cy="4932438"/>
          </a:xfrm>
        </p:grpSpPr>
        <p:pic>
          <p:nvPicPr>
            <p:cNvPr id="7" name="Picture 92" descr="disruption mitigation 14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80" y="981990"/>
              <a:ext cx="4182412" cy="493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790914" y="3231397"/>
              <a:ext cx="1241168" cy="58359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defTabSz="521528" eaLnBrk="0" hangingPunct="0">
                <a:defRPr/>
              </a:pPr>
              <a:r>
                <a:rPr lang="en-US" sz="900" b="1" i="1" kern="0" dirty="0">
                  <a:solidFill>
                    <a:prstClr val="black"/>
                  </a:solidFill>
                  <a:latin typeface="Century Gothic" pitchFamily="34" charset="0"/>
                </a:rPr>
                <a:t>Equatorial  Port </a:t>
              </a:r>
              <a:r>
                <a:rPr lang="en-US" sz="900" b="1" i="1" kern="0" dirty="0" smtClean="0">
                  <a:solidFill>
                    <a:prstClr val="black"/>
                  </a:solidFill>
                  <a:latin typeface="Century Gothic" pitchFamily="34" charset="0"/>
                </a:rPr>
                <a:t>DMS</a:t>
              </a:r>
              <a:endParaRPr lang="en-US" sz="900" b="1" i="1" kern="0" dirty="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48711" y="1379303"/>
              <a:ext cx="920122" cy="75930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defTabSz="521528" eaLnBrk="0" hangingPunct="0">
                <a:defRPr/>
              </a:pPr>
              <a:r>
                <a:rPr lang="en-US" sz="900" b="1" i="1" kern="0" dirty="0">
                  <a:solidFill>
                    <a:prstClr val="black"/>
                  </a:solidFill>
                  <a:latin typeface="Century Gothic" pitchFamily="34" charset="0"/>
                </a:rPr>
                <a:t>Upper Port </a:t>
              </a:r>
              <a:r>
                <a:rPr lang="en-US" sz="900" b="1" i="1" kern="0" dirty="0" smtClean="0">
                  <a:solidFill>
                    <a:prstClr val="black"/>
                  </a:solidFill>
                  <a:latin typeface="Century Gothic" pitchFamily="34" charset="0"/>
                </a:rPr>
                <a:t>DMS</a:t>
              </a:r>
              <a:endParaRPr lang="en-US" sz="900" b="1" i="1" kern="0" dirty="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3934" y="4104085"/>
            <a:ext cx="4376058" cy="2565275"/>
            <a:chOff x="855314" y="728681"/>
            <a:chExt cx="4376058" cy="2565275"/>
          </a:xfrm>
        </p:grpSpPr>
        <p:grpSp>
          <p:nvGrpSpPr>
            <p:cNvPr id="11" name="Group 76"/>
            <p:cNvGrpSpPr>
              <a:grpSpLocks/>
            </p:cNvGrpSpPr>
            <p:nvPr/>
          </p:nvGrpSpPr>
          <p:grpSpPr bwMode="auto">
            <a:xfrm>
              <a:off x="855314" y="728681"/>
              <a:ext cx="4376058" cy="2565275"/>
              <a:chOff x="1395413" y="686818"/>
              <a:chExt cx="5887542" cy="3659500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72" t="-2551" r="9312" b="2267"/>
              <a:stretch>
                <a:fillRect/>
              </a:stretch>
            </p:blipFill>
            <p:spPr bwMode="auto">
              <a:xfrm>
                <a:off x="2796272" y="1230211"/>
                <a:ext cx="3346974" cy="2732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V="1">
                <a:off x="2820138" y="2668015"/>
                <a:ext cx="1582826" cy="0"/>
              </a:xfrm>
              <a:prstGeom prst="line">
                <a:avLst/>
              </a:prstGeom>
              <a:noFill/>
              <a:ln w="31750">
                <a:solidFill>
                  <a:srgbClr val="66FF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</a:endParaRPr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/>
            </p:nvSpPr>
            <p:spPr bwMode="auto">
              <a:xfrm>
                <a:off x="1395413" y="2439415"/>
                <a:ext cx="1704998" cy="468629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 anchor="ctr"/>
              <a:lstStyle>
                <a:lvl1pPr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Upper Port No.14</a:t>
                </a:r>
              </a:p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</a:rPr>
                  <a:t>SPI DMS (TLM)</a:t>
                </a:r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 flipH="1">
                <a:off x="4562864" y="1109727"/>
                <a:ext cx="830041" cy="1466848"/>
              </a:xfrm>
              <a:prstGeom prst="line">
                <a:avLst/>
              </a:prstGeom>
              <a:noFill/>
              <a:ln w="31750">
                <a:solidFill>
                  <a:srgbClr val="66FF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</a:endParaRP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5376735" y="686818"/>
                <a:ext cx="1906220" cy="468629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 anchor="ctr"/>
              <a:lstStyle>
                <a:lvl1pPr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Upper Port No.8</a:t>
                </a:r>
              </a:p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</a:rPr>
                  <a:t>SPI DMS (TLM)</a:t>
                </a:r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4557474" y="2751835"/>
                <a:ext cx="788719" cy="1375408"/>
              </a:xfrm>
              <a:prstGeom prst="line">
                <a:avLst/>
              </a:prstGeom>
              <a:noFill/>
              <a:ln w="31750">
                <a:solidFill>
                  <a:srgbClr val="66FF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</a:endParaRPr>
              </a:p>
            </p:txBody>
          </p:sp>
          <p:sp>
            <p:nvSpPr>
              <p:cNvPr id="21" name="Rectangle 1"/>
              <p:cNvSpPr>
                <a:spLocks noChangeArrowheads="1"/>
              </p:cNvSpPr>
              <p:nvPr/>
            </p:nvSpPr>
            <p:spPr bwMode="auto">
              <a:xfrm rot="628994">
                <a:off x="4422727" y="3713859"/>
                <a:ext cx="447359" cy="2990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 type="triangle" w="med" len="lg"/>
                  </a14:hiddenLine>
                </a:ext>
              </a:extLst>
            </p:spPr>
            <p:txBody>
              <a:bodyPr/>
              <a:lstStyle>
                <a:lvl1pPr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1189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 rot="1192578">
                <a:off x="5545618" y="2553715"/>
                <a:ext cx="344952" cy="4190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 type="triangle" w="med" len="lg"/>
                  </a14:hiddenLine>
                </a:ext>
              </a:extLst>
            </p:spPr>
            <p:txBody>
              <a:bodyPr/>
              <a:lstStyle>
                <a:lvl1pPr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1189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 rot="20324143">
                <a:off x="5339006" y="1747902"/>
                <a:ext cx="301833" cy="4229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 type="triangle" w="med" len="lg"/>
                  </a14:hiddenLine>
                </a:ext>
              </a:extLst>
            </p:spPr>
            <p:txBody>
              <a:bodyPr/>
              <a:lstStyle>
                <a:lvl1pPr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1189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 rot="2384342">
                <a:off x="3244141" y="1955546"/>
                <a:ext cx="325189" cy="4210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 type="triangle" w="med" len="lg"/>
                  </a14:hiddenLine>
                </a:ext>
              </a:extLst>
            </p:spPr>
            <p:txBody>
              <a:bodyPr/>
              <a:lstStyle>
                <a:lvl1pPr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1042988" eaLnBrk="0" hangingPunct="0"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1189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5200666" y="3877689"/>
                <a:ext cx="1651099" cy="468629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 anchor="ctr"/>
              <a:lstStyle>
                <a:lvl1pPr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Upper Port No.2</a:t>
                </a:r>
              </a:p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</a:rPr>
                  <a:t>SPI DMS (TM)</a:t>
                </a:r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5376735" y="1152571"/>
                <a:ext cx="1906220" cy="943583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 anchor="ctr"/>
              <a:lstStyle>
                <a:lvl1pPr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6700" algn="l"/>
                  </a:tabLst>
                  <a:defRPr sz="21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Equatorial Port No.8</a:t>
                </a:r>
              </a:p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</a:rPr>
                  <a:t>SPI DMS (TLM + RES</a:t>
                </a:r>
                <a:r>
                  <a:rPr kumimoji="0" lang="en-US" altLang="ja-JP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</a:rPr>
                  <a:t>)</a:t>
                </a:r>
              </a:p>
              <a:p>
                <a:pPr marL="0" marR="0" lvl="0" indent="0" algn="ctr" defTabSz="1042742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04133" algn="l"/>
                  </a:tabLst>
                  <a:defRPr/>
                </a:pPr>
                <a:r>
                  <a:rPr kumimoji="0" lang="en-US" altLang="ja-JP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</a:rPr>
                  <a:t>MGI DMS (TLM) for non-nuclear operation</a:t>
                </a:r>
                <a:endParaRPr kumimoji="0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972650" y="1441901"/>
              <a:ext cx="1103406" cy="258907"/>
              <a:chOff x="4556480" y="2852936"/>
              <a:chExt cx="1103406" cy="258907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4564246" y="2852936"/>
                <a:ext cx="1095640" cy="258907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4556480" y="2852936"/>
                <a:ext cx="1095640" cy="211611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07504" y="855189"/>
            <a:ext cx="9047618" cy="308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Baseline System: Shattered Pellet Injection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0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Thermal </a:t>
            </a:r>
            <a:r>
              <a:rPr lang="en-US" altLang="en-US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and electromagnetic load </a:t>
            </a:r>
            <a:r>
              <a:rPr lang="en-US" altLang="en-US" sz="20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mitigation (TLM):</a:t>
            </a:r>
            <a:br>
              <a:rPr lang="en-US" altLang="en-US" sz="2000" i="1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 &lt; 8 kPam</a:t>
            </a:r>
            <a:r>
              <a:rPr lang="en-US" altLang="en-US" sz="20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pre-TQ injection (back-up: early CQ)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0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Runaway </a:t>
            </a:r>
            <a:r>
              <a:rPr lang="en-US" altLang="en-US" sz="2000" i="1" dirty="0">
                <a:solidFill>
                  <a:srgbClr val="0070C0"/>
                </a:solidFill>
                <a:latin typeface="Calibri" panose="020F0502020204030204" pitchFamily="34" charset="0"/>
              </a:rPr>
              <a:t>electron </a:t>
            </a:r>
            <a:r>
              <a:rPr lang="en-US" altLang="en-US" sz="20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suppression (RES):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Ar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Ne &lt; 100 kPam</a:t>
            </a:r>
            <a:r>
              <a:rPr lang="en-US" altLang="en-US" sz="20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D</a:t>
            </a:r>
            <a:r>
              <a:rPr lang="en-US" altLang="en-US" sz="20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&lt; 50 kPam</a:t>
            </a:r>
            <a:r>
              <a:rPr lang="en-US" altLang="en-US" sz="20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pre-TQ for RE </a:t>
            </a:r>
            <a:b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suppression, post-TQ for runaway energy dissipation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Significant gaps in physics basis especially on RE mitigation </a:t>
            </a:r>
            <a:b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and urgent need for R&amp;D has been identified at the </a:t>
            </a:r>
            <a:b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IO Workshop March 2017, report available.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4230380"/>
            <a:ext cx="261536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10ms warning time required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7422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Recent ITER STAC statement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412776"/>
            <a:ext cx="828092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2000" b="1" dirty="0" smtClean="0">
                <a:ea typeface="MS Mincho"/>
                <a:cs typeface="Times New Roman"/>
              </a:rPr>
              <a:t>STAC </a:t>
            </a:r>
            <a:r>
              <a:rPr lang="en-GB" sz="2000" b="1" dirty="0">
                <a:ea typeface="MS Mincho"/>
                <a:cs typeface="Times New Roman"/>
              </a:rPr>
              <a:t>endorses the IO strategy to have </a:t>
            </a:r>
            <a:r>
              <a:rPr lang="en-GB" sz="2000" b="1" dirty="0">
                <a:solidFill>
                  <a:srgbClr val="0000FF"/>
                </a:solidFill>
                <a:ea typeface="MS Mincho"/>
                <a:cs typeface="Times New Roman"/>
              </a:rPr>
              <a:t>shattered pellet injection (SPI) as the primary </a:t>
            </a:r>
            <a:r>
              <a:rPr lang="en-GB" sz="2000" b="1" dirty="0" smtClean="0">
                <a:solidFill>
                  <a:srgbClr val="0000FF"/>
                </a:solidFill>
                <a:ea typeface="MS Mincho"/>
                <a:cs typeface="Times New Roman"/>
              </a:rPr>
              <a:t>baseline</a:t>
            </a:r>
            <a:r>
              <a:rPr lang="fr-FR" sz="2000" b="1" dirty="0" smtClean="0">
                <a:solidFill>
                  <a:srgbClr val="0000FF"/>
                </a:solidFill>
                <a:ea typeface="MS Mincho"/>
                <a:cs typeface="Times New Roman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ea typeface="MS Mincho"/>
                <a:cs typeface="Times New Roman"/>
              </a:rPr>
              <a:t>Disruption </a:t>
            </a:r>
            <a:r>
              <a:rPr lang="en-GB" sz="2000" b="1" dirty="0">
                <a:solidFill>
                  <a:srgbClr val="0000FF"/>
                </a:solidFill>
                <a:ea typeface="MS Mincho"/>
                <a:cs typeface="Times New Roman"/>
              </a:rPr>
              <a:t>Mitigation System (DMS). </a:t>
            </a:r>
            <a:r>
              <a:rPr lang="en-GB" sz="2000" b="1" dirty="0">
                <a:ea typeface="MS Mincho"/>
                <a:cs typeface="Times New Roman"/>
              </a:rPr>
              <a:t>However, there are concerns that the planned </a:t>
            </a:r>
            <a:r>
              <a:rPr lang="en-GB" sz="2000" b="1" dirty="0" smtClean="0">
                <a:ea typeface="MS Mincho"/>
                <a:cs typeface="Times New Roman"/>
              </a:rPr>
              <a:t>SPI</a:t>
            </a:r>
            <a:r>
              <a:rPr lang="fr-FR" sz="2000" b="1" dirty="0" smtClean="0">
                <a:ea typeface="MS Mincho"/>
                <a:cs typeface="Times New Roman"/>
              </a:rPr>
              <a:t> </a:t>
            </a:r>
            <a:r>
              <a:rPr lang="en-GB" sz="2000" b="1" dirty="0" smtClean="0">
                <a:ea typeface="MS Mincho"/>
                <a:cs typeface="Times New Roman"/>
              </a:rPr>
              <a:t>systems </a:t>
            </a:r>
            <a:r>
              <a:rPr lang="en-GB" sz="2000" b="1" dirty="0">
                <a:ea typeface="MS Mincho"/>
                <a:cs typeface="Times New Roman"/>
              </a:rPr>
              <a:t>may not be able to mitigate runaway electrons, which may cause serious damage to </a:t>
            </a:r>
            <a:r>
              <a:rPr lang="en-GB" sz="2000" b="1" dirty="0" smtClean="0">
                <a:ea typeface="MS Mincho"/>
                <a:cs typeface="Times New Roman"/>
              </a:rPr>
              <a:t>first</a:t>
            </a:r>
            <a:r>
              <a:rPr lang="fr-FR" sz="2000" b="1" dirty="0" smtClean="0">
                <a:ea typeface="MS Mincho"/>
                <a:cs typeface="Times New Roman"/>
              </a:rPr>
              <a:t> </a:t>
            </a:r>
            <a:r>
              <a:rPr lang="en-GB" sz="2000" b="1" dirty="0" smtClean="0">
                <a:ea typeface="MS Mincho"/>
                <a:cs typeface="Times New Roman"/>
              </a:rPr>
              <a:t>wall </a:t>
            </a:r>
            <a:r>
              <a:rPr lang="en-GB" sz="2000" b="1" dirty="0">
                <a:ea typeface="MS Mincho"/>
                <a:cs typeface="Times New Roman"/>
              </a:rPr>
              <a:t>components.</a:t>
            </a:r>
            <a:endParaRPr lang="fr-FR" sz="2000" b="1" dirty="0">
              <a:ea typeface="MS Mincho"/>
              <a:cs typeface="Times New Roman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2000" b="1" dirty="0" smtClean="0">
                <a:ea typeface="MS Mincho"/>
                <a:cs typeface="Times New Roman"/>
              </a:rPr>
              <a:t>Since </a:t>
            </a:r>
            <a:r>
              <a:rPr lang="en-GB" sz="2000" b="1" dirty="0">
                <a:ea typeface="MS Mincho"/>
                <a:cs typeface="Times New Roman"/>
              </a:rPr>
              <a:t>the DMS is of utmost importance for ITER, it should receive the necessary priority </a:t>
            </a:r>
            <a:r>
              <a:rPr lang="en-GB" sz="2000" b="1" dirty="0" smtClean="0">
                <a:ea typeface="MS Mincho"/>
                <a:cs typeface="Times New Roman"/>
              </a:rPr>
              <a:t>over</a:t>
            </a:r>
            <a:r>
              <a:rPr lang="fr-FR" sz="2000" b="1" dirty="0" smtClean="0">
                <a:ea typeface="MS Mincho"/>
                <a:cs typeface="Times New Roman"/>
              </a:rPr>
              <a:t> </a:t>
            </a:r>
            <a:r>
              <a:rPr lang="en-GB" sz="2000" b="1" dirty="0" smtClean="0">
                <a:ea typeface="MS Mincho"/>
                <a:cs typeface="Times New Roman"/>
              </a:rPr>
              <a:t>other </a:t>
            </a:r>
            <a:r>
              <a:rPr lang="en-GB" sz="2000" b="1" dirty="0">
                <a:ea typeface="MS Mincho"/>
                <a:cs typeface="Times New Roman"/>
              </a:rPr>
              <a:t>sub-systems as needed to achieve its technical requirements. The DMS design should </a:t>
            </a:r>
            <a:r>
              <a:rPr lang="en-GB" sz="2000" b="1" dirty="0" smtClean="0">
                <a:ea typeface="MS Mincho"/>
                <a:cs typeface="Times New Roman"/>
              </a:rPr>
              <a:t>not</a:t>
            </a:r>
            <a:r>
              <a:rPr lang="fr-FR" sz="2000" b="1" dirty="0" smtClean="0">
                <a:ea typeface="MS Mincho"/>
                <a:cs typeface="Times New Roman"/>
              </a:rPr>
              <a:t> </a:t>
            </a:r>
            <a:r>
              <a:rPr lang="en-GB" sz="2000" b="1" dirty="0" smtClean="0">
                <a:ea typeface="MS Mincho"/>
                <a:cs typeface="Times New Roman"/>
              </a:rPr>
              <a:t>be </a:t>
            </a:r>
            <a:r>
              <a:rPr lang="en-GB" sz="2000" b="1" dirty="0">
                <a:ea typeface="MS Mincho"/>
                <a:cs typeface="Times New Roman"/>
              </a:rPr>
              <a:t>frozen prematurely and design flexibility should be retained including alternate </a:t>
            </a:r>
            <a:r>
              <a:rPr lang="en-GB" sz="2000" b="1" dirty="0" smtClean="0">
                <a:ea typeface="MS Mincho"/>
                <a:cs typeface="Times New Roman"/>
              </a:rPr>
              <a:t>port</a:t>
            </a:r>
            <a:r>
              <a:rPr lang="fr-FR" sz="2000" b="1" dirty="0" smtClean="0">
                <a:ea typeface="MS Mincho"/>
                <a:cs typeface="Times New Roman"/>
              </a:rPr>
              <a:t> </a:t>
            </a:r>
            <a:r>
              <a:rPr lang="en-GB" sz="2000" b="1" dirty="0" smtClean="0">
                <a:ea typeface="MS Mincho"/>
                <a:cs typeface="Times New Roman"/>
              </a:rPr>
              <a:t>allocation</a:t>
            </a:r>
            <a:r>
              <a:rPr lang="en-GB" sz="2000" b="1" dirty="0">
                <a:ea typeface="MS Mincho"/>
                <a:cs typeface="Times New Roman"/>
              </a:rPr>
              <a:t>, depending on the outcome of the forthcoming DIII-D and JET experiments.</a:t>
            </a:r>
            <a:endParaRPr lang="fr-FR" sz="2000" b="1" dirty="0">
              <a:ea typeface="MS Mincho"/>
              <a:cs typeface="Times New Roman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2000" b="1" dirty="0" smtClean="0">
                <a:ea typeface="MS Mincho"/>
                <a:cs typeface="Times New Roman"/>
              </a:rPr>
              <a:t>The </a:t>
            </a:r>
            <a:r>
              <a:rPr lang="en-GB" sz="2000" b="1" dirty="0">
                <a:ea typeface="MS Mincho"/>
                <a:cs typeface="Times New Roman"/>
              </a:rPr>
              <a:t>STAC recommends that the IO work with the DAs and the ITPA to define </a:t>
            </a:r>
            <a:r>
              <a:rPr lang="en-GB" sz="2000" b="1" dirty="0" smtClean="0">
                <a:ea typeface="MS Mincho"/>
                <a:cs typeface="Times New Roman"/>
              </a:rPr>
              <a:t>an efficient</a:t>
            </a:r>
            <a:r>
              <a:rPr lang="fr-FR" sz="2000" b="1" dirty="0" smtClean="0">
                <a:ea typeface="MS Mincho"/>
                <a:cs typeface="Times New Roman"/>
              </a:rPr>
              <a:t> </a:t>
            </a:r>
            <a:r>
              <a:rPr lang="en-GB" sz="2000" b="1" dirty="0" smtClean="0">
                <a:ea typeface="MS Mincho"/>
                <a:cs typeface="Times New Roman"/>
              </a:rPr>
              <a:t>framework </a:t>
            </a:r>
            <a:r>
              <a:rPr lang="en-GB" sz="2000" b="1" dirty="0">
                <a:ea typeface="MS Mincho"/>
                <a:cs typeface="Times New Roman"/>
              </a:rPr>
              <a:t>for the coordination of the DMS R&amp;D.</a:t>
            </a:r>
            <a:endParaRPr lang="fr-FR" sz="2000" b="1" dirty="0"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15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43800" cy="4572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SPI installation on </a:t>
            </a:r>
            <a:r>
              <a:rPr lang="en-GB" b="1" dirty="0" smtClean="0">
                <a:solidFill>
                  <a:srgbClr val="FF0000"/>
                </a:solidFill>
              </a:rPr>
              <a:t>JET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ssy Compl Sec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095" y="2919224"/>
            <a:ext cx="868747" cy="296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5"/>
          <a:stretch/>
        </p:blipFill>
        <p:spPr bwMode="auto">
          <a:xfrm>
            <a:off x="5828787" y="2402693"/>
            <a:ext cx="3315213" cy="388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276" y="2320875"/>
            <a:ext cx="3163574" cy="4074466"/>
            <a:chOff x="794173" y="874462"/>
            <a:chExt cx="4973638" cy="5648892"/>
          </a:xfrm>
        </p:grpSpPr>
        <p:pic>
          <p:nvPicPr>
            <p:cNvPr id="11" name="Picture 10" descr="DMV ASSY Oct 1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4173" y="1193951"/>
              <a:ext cx="4973638" cy="532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photo white.jpg"/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9"/>
            <a:stretch/>
          </p:blipFill>
          <p:spPr>
            <a:xfrm rot="16200000" flipH="1">
              <a:off x="1999495" y="1061188"/>
              <a:ext cx="672086" cy="2986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>
                  <a:lumMod val="65000"/>
                  <a:lumOff val="35000"/>
                </a:srgbClr>
              </a:solidFill>
            </a:ln>
          </p:spPr>
        </p:pic>
      </p:grpSp>
      <p:sp>
        <p:nvSpPr>
          <p:cNvPr id="8" name="TextBox 8"/>
          <p:cNvSpPr txBox="1"/>
          <p:nvPr/>
        </p:nvSpPr>
        <p:spPr>
          <a:xfrm>
            <a:off x="1224580" y="2276872"/>
            <a:ext cx="261450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063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1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1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251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5313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2376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199439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6501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 to be located on top of machine in place of DMV1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3191" y="2899595"/>
            <a:ext cx="1640337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063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1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1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251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5313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2376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199439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6501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 shatter tube fits inside vertical injection line with bend just before entering the plasma.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Must be inserted from above which means a 40mm opening.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836712"/>
            <a:ext cx="9144000" cy="129702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81605" tIns="40803" rIns="81605" bIns="40803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063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1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1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251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5313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2376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199439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6501" algn="l" defTabSz="914125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defTabSz="815997">
              <a:defRPr/>
            </a:pPr>
            <a:r>
              <a:rPr lang="en-US" altLang="ja-JP" sz="2000" b="1" u="sng" dirty="0">
                <a:solidFill>
                  <a:srgbClr val="0000FF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en-US" altLang="ja-JP" sz="2000" b="1" u="sng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</a:rPr>
              <a:t>Contractual f</a:t>
            </a:r>
            <a:r>
              <a:rPr lang="en-US" altLang="ja-JP" sz="2000" b="1" u="sng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</a:rPr>
              <a:t>ramework: installation + research </a:t>
            </a:r>
            <a:r>
              <a:rPr lang="en-US" altLang="ja-JP" sz="2000" b="1" u="sng" dirty="0" err="1" smtClean="0">
                <a:solidFill>
                  <a:srgbClr val="0000FF"/>
                </a:solidFill>
                <a:latin typeface="+mn-lt"/>
                <a:ea typeface="ＭＳ Ｐゴシック" pitchFamily="34" charset="-128"/>
              </a:rPr>
              <a:t>programme</a:t>
            </a:r>
            <a:r>
              <a:rPr lang="en-US" altLang="ja-JP" sz="2000" b="1" u="sng" smtClean="0">
                <a:solidFill>
                  <a:srgbClr val="0000FF"/>
                </a:solidFill>
                <a:latin typeface="+mn-lt"/>
                <a:ea typeface="ＭＳ Ｐゴシック" pitchFamily="34" charset="-128"/>
              </a:rPr>
              <a:t> (17/01/2017)</a:t>
            </a:r>
            <a:endParaRPr lang="en-US" altLang="ja-JP" sz="2000" b="1" u="sng" dirty="0" smtClean="0">
              <a:solidFill>
                <a:srgbClr val="0000FF"/>
              </a:solidFill>
              <a:latin typeface="+mn-lt"/>
              <a:ea typeface="ＭＳ Ｐゴシック" pitchFamily="34" charset="-128"/>
            </a:endParaRPr>
          </a:p>
          <a:p>
            <a:pPr defTabSz="815997">
              <a:defRPr/>
            </a:pPr>
            <a:r>
              <a:rPr lang="en-US" altLang="ja-JP" sz="1800" b="1" dirty="0" smtClean="0">
                <a:latin typeface="+mn-lt"/>
                <a:ea typeface="ＭＳ Ｐゴシック" pitchFamily="34" charset="-128"/>
              </a:rPr>
              <a:t>1- </a:t>
            </a:r>
            <a:r>
              <a:rPr lang="en-GB" altLang="ja-JP" sz="1800" b="1" dirty="0" smtClean="0">
                <a:latin typeface="+mn-lt"/>
                <a:ea typeface="ＭＳ Ｐゴシック" pitchFamily="34" charset="-128"/>
              </a:rPr>
              <a:t>European </a:t>
            </a:r>
            <a:r>
              <a:rPr lang="en-GB" altLang="ja-JP" sz="1800" b="1" dirty="0">
                <a:latin typeface="+mn-lt"/>
                <a:ea typeface="ＭＳ Ｐゴシック" pitchFamily="34" charset="-128"/>
              </a:rPr>
              <a:t>Atomic Energy Community (EURATOM</a:t>
            </a:r>
            <a:r>
              <a:rPr lang="en-GB" altLang="ja-JP" sz="1800" b="1" dirty="0" smtClean="0">
                <a:latin typeface="+mn-lt"/>
                <a:ea typeface="ＭＳ Ｐゴシック" pitchFamily="34" charset="-128"/>
              </a:rPr>
              <a:t>): </a:t>
            </a:r>
            <a:r>
              <a:rPr lang="en-GB" altLang="ja-JP" sz="1800" b="1" dirty="0" err="1" smtClean="0">
                <a:latin typeface="+mn-lt"/>
                <a:ea typeface="ＭＳ Ｐゴシック" pitchFamily="34" charset="-128"/>
              </a:rPr>
              <a:t>EUROfusion</a:t>
            </a:r>
            <a:r>
              <a:rPr lang="en-GB" altLang="ja-JP" sz="1800" b="1" dirty="0" smtClean="0">
                <a:latin typeface="+mn-lt"/>
                <a:ea typeface="ＭＳ Ｐゴシック" pitchFamily="34" charset="-128"/>
              </a:rPr>
              <a:t> + CCFE</a:t>
            </a:r>
          </a:p>
          <a:p>
            <a:pPr defTabSz="815997">
              <a:defRPr/>
            </a:pPr>
            <a:r>
              <a:rPr lang="en-GB" altLang="ja-JP" sz="1800" b="1" dirty="0" smtClean="0">
                <a:latin typeface="+mn-lt"/>
                <a:ea typeface="ＭＳ Ｐゴシック" pitchFamily="34" charset="-128"/>
              </a:rPr>
              <a:t>2- US DOE: ORNL + US ITER Project Office</a:t>
            </a:r>
          </a:p>
          <a:p>
            <a:pPr defTabSz="815997">
              <a:defRPr/>
            </a:pPr>
            <a:r>
              <a:rPr lang="en-GB" altLang="ja-JP" sz="1800" b="1" dirty="0" smtClean="0">
                <a:latin typeface="+mn-lt"/>
                <a:ea typeface="ＭＳ Ｐゴシック" pitchFamily="34" charset="-128"/>
              </a:rPr>
              <a:t>3- ITER Organisation</a:t>
            </a:r>
            <a:endParaRPr lang="en-US" altLang="ja-JP" sz="1800" b="1" dirty="0"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62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SPI main components (I): the injector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5952" r="11542" b="4115"/>
          <a:stretch>
            <a:fillRect/>
          </a:stretch>
        </p:blipFill>
        <p:spPr bwMode="auto">
          <a:xfrm>
            <a:off x="251519" y="980728"/>
            <a:ext cx="332559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08175"/>
            <a:ext cx="5167313" cy="27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Brace 6"/>
          <p:cNvSpPr/>
          <p:nvPr/>
        </p:nvSpPr>
        <p:spPr>
          <a:xfrm>
            <a:off x="1755304" y="1262463"/>
            <a:ext cx="152400" cy="609600"/>
          </a:xfrm>
          <a:prstGeom prst="leftBrace">
            <a:avLst>
              <a:gd name="adj1" fmla="val 5677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latin typeface="Calibri" pitchFamily="34" charset="0"/>
            </a:endParaRPr>
          </a:p>
        </p:txBody>
      </p:sp>
      <p:sp>
        <p:nvSpPr>
          <p:cNvPr id="8" name="TextBox 86"/>
          <p:cNvSpPr txBox="1">
            <a:spLocks noChangeArrowheads="1"/>
          </p:cNvSpPr>
          <p:nvPr/>
        </p:nvSpPr>
        <p:spPr bwMode="auto">
          <a:xfrm>
            <a:off x="892671" y="1600200"/>
            <a:ext cx="799009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dirty="0"/>
              <a:t>Injector</a:t>
            </a:r>
          </a:p>
        </p:txBody>
      </p:sp>
    </p:spTree>
    <p:extLst>
      <p:ext uri="{BB962C8B-B14F-4D97-AF65-F5344CB8AC3E}">
        <p14:creationId xmlns:p14="http://schemas.microsoft.com/office/powerpoint/2010/main" val="26257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8720"/>
            <a:ext cx="5329659" cy="275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64" y="3999491"/>
            <a:ext cx="3477146" cy="236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5952" r="11542" b="4115"/>
          <a:stretch>
            <a:fillRect/>
          </a:stretch>
        </p:blipFill>
        <p:spPr bwMode="auto">
          <a:xfrm>
            <a:off x="251520" y="1196752"/>
            <a:ext cx="2880320" cy="45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1763688" y="4221088"/>
            <a:ext cx="2906476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02557" y="1916832"/>
            <a:ext cx="2906476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1372628" y="3356992"/>
            <a:ext cx="247044" cy="851296"/>
          </a:xfrm>
          <a:prstGeom prst="leftBrace">
            <a:avLst>
              <a:gd name="adj1" fmla="val 5677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latin typeface="Calibri" pitchFamily="34" charset="0"/>
            </a:endParaRPr>
          </a:p>
        </p:txBody>
      </p:sp>
      <p:sp>
        <p:nvSpPr>
          <p:cNvPr id="12" name="TextBox 86"/>
          <p:cNvSpPr txBox="1">
            <a:spLocks noChangeArrowheads="1"/>
          </p:cNvSpPr>
          <p:nvPr/>
        </p:nvSpPr>
        <p:spPr bwMode="auto">
          <a:xfrm>
            <a:off x="283815" y="3671446"/>
            <a:ext cx="104782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1100" b="1" dirty="0"/>
              <a:t>Shatter Tube</a:t>
            </a:r>
          </a:p>
        </p:txBody>
      </p:sp>
      <p:sp>
        <p:nvSpPr>
          <p:cNvPr id="13" name="TextBox 86"/>
          <p:cNvSpPr txBox="1">
            <a:spLocks noChangeArrowheads="1"/>
          </p:cNvSpPr>
          <p:nvPr/>
        </p:nvSpPr>
        <p:spPr bwMode="auto">
          <a:xfrm>
            <a:off x="251521" y="1871365"/>
            <a:ext cx="1262966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1100" b="1" dirty="0" smtClean="0"/>
              <a:t>Pellet forming components</a:t>
            </a:r>
            <a:endParaRPr lang="en-US" altLang="en-US" sz="1100" b="1" dirty="0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43800" cy="4572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SPI main components (II): Pellets forming component and tube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1417995" y="1651644"/>
            <a:ext cx="247044" cy="517216"/>
          </a:xfrm>
          <a:prstGeom prst="leftBrace">
            <a:avLst>
              <a:gd name="adj1" fmla="val 5677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SPI: range of pellets / particle quantities</a:t>
            </a:r>
            <a:endParaRPr lang="fr-FR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2264"/>
              </p:ext>
            </p:extLst>
          </p:nvPr>
        </p:nvGraphicFramePr>
        <p:xfrm>
          <a:off x="323528" y="1340767"/>
          <a:ext cx="7920879" cy="2304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880"/>
                <a:gridCol w="1013084"/>
                <a:gridCol w="875017"/>
                <a:gridCol w="1955341"/>
                <a:gridCol w="1072255"/>
                <a:gridCol w="1073151"/>
                <a:gridCol w="1073151"/>
              </a:tblGrid>
              <a:tr h="919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Barrel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No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Diameter [mm]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Length [mm]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Expected range of pellet speed [m/s]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Ar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quantity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Ne quantity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D2 quantity</a:t>
                      </a:r>
                      <a:endParaRPr lang="fr-FR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</a:tr>
              <a:tr h="46142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1</a:t>
                      </a:r>
                      <a:endParaRPr lang="fr-FR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12.5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31.25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150-200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9x10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22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1.6x10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23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2.3x10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23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</a:tr>
              <a:tr h="46142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2</a:t>
                      </a:r>
                      <a:endParaRPr lang="fr-FR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8.0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12.0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150-200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1.5x10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22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2.6x10</a:t>
                      </a:r>
                      <a:r>
                        <a:rPr lang="en-US" sz="1800" b="1" baseline="30000">
                          <a:effectLst/>
                          <a:latin typeface="+mn-lt"/>
                        </a:rPr>
                        <a:t>22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3.6x10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22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</a:tr>
              <a:tr h="46142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3</a:t>
                      </a:r>
                      <a:endParaRPr lang="fr-FR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4.5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</a:rPr>
                        <a:t>5.8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</a:rPr>
                        <a:t>250-500</a:t>
                      </a:r>
                      <a:endParaRPr lang="fr-FR" sz="18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-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4.0x10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21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5.6x10</a:t>
                      </a:r>
                      <a:r>
                        <a:rPr lang="en-US" sz="1800" b="1" baseline="30000" dirty="0">
                          <a:effectLst/>
                          <a:latin typeface="+mn-lt"/>
                        </a:rPr>
                        <a:t>21</a:t>
                      </a:r>
                      <a:endParaRPr lang="fr-FR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6585" y="4005064"/>
            <a:ext cx="9145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/>
              <a:t>Different pellet sizes for varying injection quantities to compare with MGI efficiency (~10</a:t>
            </a:r>
            <a:r>
              <a:rPr lang="en-US" sz="1600" b="1" baseline="30000" dirty="0" smtClean="0"/>
              <a:t>21</a:t>
            </a:r>
            <a:r>
              <a:rPr lang="en-US" sz="1600" b="1" dirty="0"/>
              <a:t>)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O</a:t>
            </a:r>
            <a:r>
              <a:rPr lang="en-US" sz="1600" b="1" dirty="0" smtClean="0"/>
              <a:t>ption </a:t>
            </a:r>
            <a:r>
              <a:rPr lang="en-US" sz="1600" b="1" dirty="0"/>
              <a:t>to vary the impurity quantity in the pellet by adding deuterium with accuracy below 1%, 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/>
              <a:t>Larger </a:t>
            </a:r>
            <a:r>
              <a:rPr lang="en-US" sz="1600" b="1" dirty="0"/>
              <a:t>quantities of up to 10</a:t>
            </a:r>
            <a:r>
              <a:rPr lang="en-US" sz="1600" b="1" baseline="30000" dirty="0"/>
              <a:t>23</a:t>
            </a:r>
            <a:r>
              <a:rPr lang="en-US" sz="1600" b="1" dirty="0"/>
              <a:t> are required to perform the studies on runaway energy dissipation. 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/>
              <a:t>The </a:t>
            </a:r>
            <a:r>
              <a:rPr lang="en-US" sz="1600" b="1" dirty="0"/>
              <a:t>maximum argon quantities tested with MGI at JET were around 2x10</a:t>
            </a:r>
            <a:r>
              <a:rPr lang="en-US" sz="1600" b="1" baseline="30000" dirty="0"/>
              <a:t>23</a:t>
            </a:r>
            <a:r>
              <a:rPr lang="en-US" sz="1600" b="1" dirty="0"/>
              <a:t>. 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/>
              <a:t>Note: the SPI is </a:t>
            </a:r>
            <a:r>
              <a:rPr lang="en-US" sz="1600" b="1" u="sng" dirty="0" smtClean="0"/>
              <a:t>not DT compatible</a:t>
            </a:r>
            <a:r>
              <a:rPr lang="en-US" sz="1600" b="1" dirty="0" smtClean="0"/>
              <a:t>.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2989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Box 956"/>
          <p:cNvSpPr txBox="1">
            <a:spLocks noChangeArrowheads="1"/>
          </p:cNvSpPr>
          <p:nvPr/>
        </p:nvSpPr>
        <p:spPr bwMode="auto">
          <a:xfrm>
            <a:off x="3923928" y="1199634"/>
            <a:ext cx="5148064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altLang="fr-FR" b="1" dirty="0" err="1"/>
              <a:t>Trajectory</a:t>
            </a:r>
            <a:r>
              <a:rPr lang="fr-FR" altLang="fr-FR" b="1" dirty="0"/>
              <a:t> of the </a:t>
            </a:r>
            <a:r>
              <a:rPr lang="fr-FR" altLang="fr-FR" b="1" dirty="0" err="1"/>
              <a:t>run-away</a:t>
            </a:r>
            <a:r>
              <a:rPr lang="fr-FR" altLang="fr-FR" b="1" dirty="0"/>
              <a:t> </a:t>
            </a:r>
            <a:r>
              <a:rPr lang="fr-FR" altLang="fr-FR" b="1" dirty="0" err="1"/>
              <a:t>beam</a:t>
            </a:r>
            <a:r>
              <a:rPr lang="fr-FR" altLang="fr-FR" b="1" dirty="0"/>
              <a:t> </a:t>
            </a:r>
            <a:r>
              <a:rPr lang="fr-FR" altLang="fr-FR" b="1" dirty="0" err="1"/>
              <a:t>current</a:t>
            </a:r>
            <a:r>
              <a:rPr lang="fr-FR" altLang="fr-FR" b="1" dirty="0"/>
              <a:t> </a:t>
            </a:r>
            <a:r>
              <a:rPr lang="fr-FR" altLang="fr-FR" b="1" dirty="0" err="1"/>
              <a:t>centroid</a:t>
            </a:r>
            <a:r>
              <a:rPr lang="fr-FR" altLang="fr-FR" b="1" dirty="0"/>
              <a:t> </a:t>
            </a:r>
            <a:r>
              <a:rPr lang="fr-FR" altLang="fr-FR" b="1" dirty="0" err="1" smtClean="0"/>
              <a:t>measured</a:t>
            </a:r>
            <a:r>
              <a:rPr lang="fr-FR" altLang="fr-FR" b="1" dirty="0" smtClean="0"/>
              <a:t> </a:t>
            </a:r>
            <a:r>
              <a:rPr lang="fr-FR" altLang="fr-FR" b="1" dirty="0"/>
              <a:t>by the </a:t>
            </a:r>
            <a:r>
              <a:rPr lang="fr-FR" altLang="fr-FR" b="1" dirty="0" err="1"/>
              <a:t>magnetics</a:t>
            </a:r>
            <a:r>
              <a:rPr lang="fr-FR" altLang="fr-FR" b="1" dirty="0" smtClean="0"/>
              <a:t>.</a:t>
            </a:r>
            <a:endParaRPr lang="fr-FR" altLang="fr-FR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altLang="fr-FR" b="1" dirty="0"/>
              <a:t>All data are </a:t>
            </a:r>
            <a:r>
              <a:rPr lang="fr-FR" altLang="fr-FR" b="1" dirty="0" err="1"/>
              <a:t>taken</a:t>
            </a:r>
            <a:r>
              <a:rPr lang="fr-FR" altLang="fr-FR" b="1" dirty="0"/>
              <a:t> </a:t>
            </a:r>
            <a:r>
              <a:rPr lang="fr-FR" altLang="fr-FR" b="1" dirty="0" err="1"/>
              <a:t>from</a:t>
            </a:r>
            <a:r>
              <a:rPr lang="fr-FR" altLang="fr-FR" b="1" dirty="0"/>
              <a:t> the </a:t>
            </a:r>
            <a:r>
              <a:rPr lang="fr-FR" altLang="fr-FR" b="1" dirty="0" err="1"/>
              <a:t>current</a:t>
            </a:r>
            <a:r>
              <a:rPr lang="fr-FR" altLang="fr-FR" b="1" dirty="0"/>
              <a:t> </a:t>
            </a:r>
            <a:r>
              <a:rPr lang="fr-FR" altLang="fr-FR" b="1" dirty="0" err="1"/>
              <a:t>quench</a:t>
            </a:r>
            <a:r>
              <a:rPr lang="fr-FR" altLang="fr-FR" b="1" dirty="0"/>
              <a:t> time </a:t>
            </a:r>
            <a:r>
              <a:rPr lang="fr-FR" altLang="fr-FR" b="1" dirty="0" err="1"/>
              <a:t>until</a:t>
            </a:r>
            <a:r>
              <a:rPr lang="fr-FR" altLang="fr-FR" b="1" dirty="0"/>
              <a:t> the end of the </a:t>
            </a:r>
            <a:r>
              <a:rPr lang="fr-FR" altLang="fr-FR" b="1" dirty="0" err="1"/>
              <a:t>run-away</a:t>
            </a:r>
            <a:r>
              <a:rPr lang="fr-FR" altLang="fr-FR" b="1" dirty="0"/>
              <a:t> </a:t>
            </a:r>
            <a:r>
              <a:rPr lang="fr-FR" altLang="fr-FR" b="1" dirty="0" err="1"/>
              <a:t>beam</a:t>
            </a:r>
            <a:r>
              <a:rPr lang="fr-FR" altLang="fr-FR" b="1" dirty="0"/>
              <a:t>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altLang="fr-FR" b="1" dirty="0"/>
              <a:t>The </a:t>
            </a:r>
            <a:r>
              <a:rPr lang="fr-FR" altLang="fr-FR" b="1" dirty="0" err="1"/>
              <a:t>beam</a:t>
            </a:r>
            <a:r>
              <a:rPr lang="fr-FR" altLang="fr-FR" b="1" dirty="0"/>
              <a:t> moves </a:t>
            </a:r>
            <a:r>
              <a:rPr lang="fr-FR" altLang="fr-FR" b="1" dirty="0" err="1"/>
              <a:t>towards</a:t>
            </a:r>
            <a:r>
              <a:rPr lang="fr-FR" altLang="fr-FR" b="1" dirty="0"/>
              <a:t> the </a:t>
            </a:r>
            <a:r>
              <a:rPr lang="fr-FR" altLang="fr-FR" b="1" dirty="0" err="1"/>
              <a:t>upper</a:t>
            </a:r>
            <a:r>
              <a:rPr lang="fr-FR" altLang="fr-FR" b="1" dirty="0"/>
              <a:t> –</a:t>
            </a:r>
            <a:r>
              <a:rPr lang="fr-FR" altLang="fr-FR" b="1" dirty="0" err="1"/>
              <a:t>inner</a:t>
            </a:r>
            <a:r>
              <a:rPr lang="fr-FR" altLang="fr-FR" b="1" dirty="0"/>
              <a:t> </a:t>
            </a:r>
            <a:r>
              <a:rPr lang="fr-FR" altLang="fr-FR" b="1" dirty="0" err="1"/>
              <a:t>board</a:t>
            </a:r>
            <a:r>
              <a:rPr lang="fr-FR" altLang="fr-FR" b="1" dirty="0"/>
              <a:t> </a:t>
            </a:r>
            <a:r>
              <a:rPr lang="fr-FR" altLang="fr-FR" b="1" dirty="0" err="1"/>
              <a:t>side</a:t>
            </a:r>
            <a:r>
              <a:rPr lang="fr-FR" altLang="fr-FR" b="1" dirty="0"/>
              <a:t> (</a:t>
            </a:r>
            <a:r>
              <a:rPr lang="fr-FR" altLang="fr-FR" b="1" dirty="0" err="1"/>
              <a:t>where</a:t>
            </a:r>
            <a:r>
              <a:rPr lang="fr-FR" altLang="fr-FR" b="1" dirty="0"/>
              <a:t> the impacts are </a:t>
            </a:r>
            <a:r>
              <a:rPr lang="fr-FR" altLang="fr-FR" b="1" dirty="0" err="1"/>
              <a:t>also</a:t>
            </a:r>
            <a:r>
              <a:rPr lang="fr-FR" altLang="fr-FR" b="1" dirty="0"/>
              <a:t> </a:t>
            </a:r>
            <a:r>
              <a:rPr lang="fr-FR" altLang="fr-FR" b="1" dirty="0" err="1"/>
              <a:t>observed</a:t>
            </a:r>
            <a:r>
              <a:rPr lang="fr-FR" altLang="fr-FR" b="1" dirty="0" smtClean="0"/>
              <a:t>)</a:t>
            </a:r>
            <a:endParaRPr lang="fr-FR" altLang="fr-FR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altLang="fr-FR" b="1" dirty="0"/>
              <a:t>The </a:t>
            </a:r>
            <a:r>
              <a:rPr lang="fr-FR" altLang="fr-FR" b="1" dirty="0" err="1"/>
              <a:t>planned</a:t>
            </a:r>
            <a:r>
              <a:rPr lang="fr-FR" altLang="fr-FR" b="1" dirty="0"/>
              <a:t> </a:t>
            </a:r>
            <a:r>
              <a:rPr lang="fr-FR" altLang="fr-FR" b="1" dirty="0" err="1"/>
              <a:t>cone</a:t>
            </a:r>
            <a:r>
              <a:rPr lang="fr-FR" altLang="fr-FR" b="1" dirty="0"/>
              <a:t> for the SPI </a:t>
            </a:r>
            <a:r>
              <a:rPr lang="fr-FR" altLang="fr-FR" b="1" dirty="0" err="1"/>
              <a:t>is</a:t>
            </a:r>
            <a:r>
              <a:rPr lang="fr-FR" altLang="fr-FR" b="1" dirty="0"/>
              <a:t> </a:t>
            </a:r>
            <a:r>
              <a:rPr lang="fr-FR" altLang="fr-FR" b="1" dirty="0" err="1"/>
              <a:t>crossed</a:t>
            </a:r>
            <a:r>
              <a:rPr lang="fr-FR" altLang="fr-FR" b="1" dirty="0"/>
              <a:t> by the </a:t>
            </a:r>
            <a:r>
              <a:rPr lang="fr-FR" altLang="fr-FR" b="1" dirty="0" err="1"/>
              <a:t>trajectory</a:t>
            </a:r>
            <a:r>
              <a:rPr lang="fr-FR" altLang="fr-FR" b="1" dirty="0"/>
              <a:t> of the </a:t>
            </a:r>
            <a:r>
              <a:rPr lang="fr-FR" altLang="fr-FR" b="1" dirty="0" err="1" smtClean="0"/>
              <a:t>runaway</a:t>
            </a:r>
            <a:endParaRPr lang="fr-FR" altLang="fr-FR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fr-FR" b="1" dirty="0" smtClean="0"/>
              <a:t>All these examples have used DMV1 for generating the RE beam. </a:t>
            </a:r>
          </a:p>
          <a:p>
            <a:endParaRPr lang="en-GB" altLang="fr-FR" b="1" dirty="0">
              <a:solidFill>
                <a:srgbClr val="0000FF"/>
              </a:solidFill>
            </a:endParaRPr>
          </a:p>
          <a:p>
            <a:endParaRPr lang="en-GB" altLang="fr-FR" b="1" dirty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fr-FR" b="1" dirty="0" smtClean="0">
                <a:solidFill>
                  <a:srgbClr val="0000FF"/>
                </a:solidFill>
              </a:rPr>
              <a:t>In November 2016 it has been demonstrated that DMV2 </a:t>
            </a:r>
            <a:r>
              <a:rPr lang="en-GB" altLang="fr-FR" b="1" dirty="0">
                <a:solidFill>
                  <a:srgbClr val="0000FF"/>
                </a:solidFill>
              </a:rPr>
              <a:t>or </a:t>
            </a:r>
            <a:r>
              <a:rPr lang="en-GB" altLang="fr-FR" b="1" dirty="0" smtClean="0">
                <a:solidFill>
                  <a:srgbClr val="0000FF"/>
                </a:solidFill>
              </a:rPr>
              <a:t>DMV3 are </a:t>
            </a:r>
            <a:r>
              <a:rPr lang="en-GB" altLang="fr-FR" b="1" dirty="0">
                <a:solidFill>
                  <a:srgbClr val="0000FF"/>
                </a:solidFill>
              </a:rPr>
              <a:t>able to generate a upward-moving </a:t>
            </a:r>
            <a:r>
              <a:rPr lang="en-GB" altLang="fr-FR" b="1" dirty="0" smtClean="0">
                <a:solidFill>
                  <a:srgbClr val="0000FF"/>
                </a:solidFill>
              </a:rPr>
              <a:t>beam.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fr-FR" b="1" dirty="0" smtClean="0">
                <a:solidFill>
                  <a:srgbClr val="0000FF"/>
                </a:solidFill>
              </a:rPr>
              <a:t>Action is presently on-going to improve the RE beam control in the chamber (2017 Task)</a:t>
            </a:r>
            <a:endParaRPr lang="en-GB" altLang="fr-FR" b="1" dirty="0">
              <a:solidFill>
                <a:srgbClr val="0000FF"/>
              </a:solidFill>
            </a:endParaRPr>
          </a:p>
        </p:txBody>
      </p:sp>
      <p:sp>
        <p:nvSpPr>
          <p:cNvPr id="944" name="TextBox 958"/>
          <p:cNvSpPr txBox="1">
            <a:spLocks noChangeArrowheads="1"/>
          </p:cNvSpPr>
          <p:nvPr/>
        </p:nvSpPr>
        <p:spPr bwMode="auto">
          <a:xfrm>
            <a:off x="395536" y="188640"/>
            <a:ext cx="7488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800" b="1" dirty="0" err="1">
                <a:solidFill>
                  <a:srgbClr val="FF0000"/>
                </a:solidFill>
              </a:rPr>
              <a:t>Run-away</a:t>
            </a:r>
            <a:r>
              <a:rPr lang="fr-FR" altLang="fr-FR" sz="2800" b="1" dirty="0">
                <a:solidFill>
                  <a:srgbClr val="FF0000"/>
                </a:solidFill>
              </a:rPr>
              <a:t> </a:t>
            </a:r>
            <a:r>
              <a:rPr lang="fr-FR" altLang="fr-FR" sz="2800" b="1" dirty="0" err="1" smtClean="0">
                <a:solidFill>
                  <a:srgbClr val="FF0000"/>
                </a:solidFill>
              </a:rPr>
              <a:t>beam</a:t>
            </a:r>
            <a:r>
              <a:rPr lang="fr-FR" altLang="fr-FR" sz="2800" b="1" dirty="0" smtClean="0">
                <a:solidFill>
                  <a:srgbClr val="FF0000"/>
                </a:solidFill>
              </a:rPr>
              <a:t> </a:t>
            </a:r>
            <a:r>
              <a:rPr lang="fr-FR" altLang="fr-FR" sz="2800" b="1" dirty="0" err="1" smtClean="0">
                <a:solidFill>
                  <a:srgbClr val="FF0000"/>
                </a:solidFill>
              </a:rPr>
              <a:t>trajectory</a:t>
            </a:r>
            <a:r>
              <a:rPr lang="fr-FR" altLang="fr-FR" sz="2800" b="1" dirty="0" smtClean="0">
                <a:solidFill>
                  <a:srgbClr val="FF0000"/>
                </a:solidFill>
              </a:rPr>
              <a:t> </a:t>
            </a:r>
            <a:r>
              <a:rPr lang="fr-FR" altLang="fr-FR" sz="2800" b="1" dirty="0">
                <a:solidFill>
                  <a:srgbClr val="FF0000"/>
                </a:solidFill>
              </a:rPr>
              <a:t>in the vacuum </a:t>
            </a:r>
            <a:r>
              <a:rPr lang="fr-FR" altLang="fr-FR" sz="2800" b="1" dirty="0" err="1">
                <a:solidFill>
                  <a:srgbClr val="FF0000"/>
                </a:solidFill>
              </a:rPr>
              <a:t>vessel</a:t>
            </a:r>
            <a:endParaRPr lang="en-GB" altLang="fr-FR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6307"/>
            <a:ext cx="3251200" cy="491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4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196752"/>
            <a:ext cx="8496944" cy="4896544"/>
          </a:xfrm>
        </p:spPr>
        <p:txBody>
          <a:bodyPr/>
          <a:lstStyle/>
          <a:p>
            <a:pPr marL="17100" indent="0">
              <a:spcBef>
                <a:spcPts val="1800"/>
              </a:spcBef>
              <a:buNone/>
            </a:pPr>
            <a:endParaRPr lang="en-GB" b="1" dirty="0"/>
          </a:p>
          <a:p>
            <a:pPr marL="360000">
              <a:spcBef>
                <a:spcPts val="1800"/>
              </a:spcBef>
            </a:pPr>
            <a:r>
              <a:rPr lang="en-GB" b="1" dirty="0" smtClean="0"/>
              <a:t>JET disruption mitigation system (DMS) overview</a:t>
            </a:r>
          </a:p>
          <a:p>
            <a:pPr marL="360000">
              <a:spcBef>
                <a:spcPts val="1800"/>
              </a:spcBef>
            </a:pPr>
            <a:r>
              <a:rPr lang="en-GB" b="1" dirty="0" smtClean="0"/>
              <a:t>Summary of JET results on run-away mitigation</a:t>
            </a:r>
          </a:p>
          <a:p>
            <a:pPr marL="360000">
              <a:spcBef>
                <a:spcPts val="1800"/>
              </a:spcBef>
            </a:pPr>
            <a:r>
              <a:rPr lang="en-GB" b="1" dirty="0" smtClean="0"/>
              <a:t>SPI overview design</a:t>
            </a:r>
          </a:p>
          <a:p>
            <a:pPr marL="360000">
              <a:spcBef>
                <a:spcPts val="1800"/>
              </a:spcBef>
            </a:pPr>
            <a:r>
              <a:rPr lang="en-GB" b="1" dirty="0" smtClean="0"/>
              <a:t>JET run-away programme objectives in 2018</a:t>
            </a:r>
          </a:p>
          <a:p>
            <a:pPr marL="360000">
              <a:spcBef>
                <a:spcPts val="1800"/>
              </a:spcBef>
            </a:pPr>
            <a:endParaRPr lang="en-GB" b="1" dirty="0" smtClean="0"/>
          </a:p>
          <a:p>
            <a:pPr marL="360000">
              <a:spcBef>
                <a:spcPts val="1800"/>
              </a:spcBef>
            </a:pPr>
            <a:endParaRPr lang="en-GB" b="1" dirty="0" smtClean="0"/>
          </a:p>
          <a:p>
            <a:pPr marL="360000">
              <a:spcBef>
                <a:spcPts val="1800"/>
              </a:spcBef>
            </a:pPr>
            <a:endParaRPr lang="en-GB" b="1" dirty="0" smtClean="0"/>
          </a:p>
          <a:p>
            <a:pPr marL="360000" indent="0">
              <a:spcBef>
                <a:spcPts val="1800"/>
              </a:spcBef>
              <a:buNone/>
            </a:pPr>
            <a:endParaRPr lang="fr-FR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Outline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40995" y="3789040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The objectives of the experimental studies are as </a:t>
            </a:r>
            <a:r>
              <a:rPr lang="en-GB" b="1" dirty="0" smtClean="0">
                <a:solidFill>
                  <a:srgbClr val="0000FF"/>
                </a:solidFill>
              </a:rPr>
              <a:t>follows (as per the contract)</a:t>
            </a:r>
            <a:endParaRPr lang="en-GB" b="1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Assess </a:t>
            </a:r>
            <a:r>
              <a:rPr lang="en-GB" b="1" dirty="0"/>
              <a:t>the efficacy of SPI on runaway energy dissipation of a full blown </a:t>
            </a:r>
            <a:r>
              <a:rPr lang="en-GB" b="1" dirty="0" smtClean="0"/>
              <a:t>runaway </a:t>
            </a:r>
            <a:r>
              <a:rPr lang="fr-FR" b="1" dirty="0" err="1" smtClean="0"/>
              <a:t>electron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endParaRPr lang="fr-FR" b="1" dirty="0"/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Define </a:t>
            </a:r>
            <a:r>
              <a:rPr lang="en-GB" b="1" dirty="0"/>
              <a:t>the parameter domain for which pre-thermal quench injection with </a:t>
            </a:r>
            <a:r>
              <a:rPr lang="en-GB" b="1" dirty="0" smtClean="0"/>
              <a:t>SPI fully </a:t>
            </a:r>
            <a:r>
              <a:rPr lang="en-GB" b="1" dirty="0"/>
              <a:t>prevents runaway electron generation; and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Assess the efficiency of SPI in preventing heat loads during the thermal and the current quench and in controlling the current quench rate.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240995" y="5917922"/>
            <a:ext cx="849694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ym typeface="Wingdings" panose="05000000000000000000" pitchFamily="2" charset="2"/>
              </a:rPr>
              <a:t> </a:t>
            </a:r>
            <a:r>
              <a:rPr lang="en-GB" b="1" dirty="0" smtClean="0"/>
              <a:t>The </a:t>
            </a:r>
            <a:r>
              <a:rPr lang="en-GB" b="1" dirty="0"/>
              <a:t>maximum number of experimental shifts allocated to testing SPI at JET is 16.</a:t>
            </a:r>
            <a:endParaRPr lang="fr-FR" b="1" dirty="0"/>
          </a:p>
        </p:txBody>
      </p:sp>
      <p:sp>
        <p:nvSpPr>
          <p:cNvPr id="8" name="Rectangle 7"/>
          <p:cNvSpPr/>
          <p:nvPr/>
        </p:nvSpPr>
        <p:spPr>
          <a:xfrm>
            <a:off x="971600" y="98072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>
                <a:solidFill>
                  <a:srgbClr val="0000FF"/>
                </a:solidFill>
              </a:rPr>
              <a:t>Disruption mitigation is one of the </a:t>
            </a:r>
            <a:r>
              <a:rPr lang="en-GB" b="1" u="sng" dirty="0">
                <a:solidFill>
                  <a:srgbClr val="0000FF"/>
                </a:solidFill>
              </a:rPr>
              <a:t>top three priorities </a:t>
            </a:r>
            <a:r>
              <a:rPr lang="en-GB" b="1" dirty="0">
                <a:solidFill>
                  <a:srgbClr val="0000FF"/>
                </a:solidFill>
              </a:rPr>
              <a:t>in the present JET programme </a:t>
            </a:r>
            <a:r>
              <a:rPr lang="en-GB" b="1" dirty="0" smtClean="0">
                <a:solidFill>
                  <a:srgbClr val="0000FF"/>
                </a:solidFill>
              </a:rPr>
              <a:t>of </a:t>
            </a:r>
            <a:r>
              <a:rPr lang="en-GB" b="1" dirty="0" err="1" smtClean="0">
                <a:solidFill>
                  <a:srgbClr val="0000FF"/>
                </a:solidFill>
              </a:rPr>
              <a:t>EUROfusion</a:t>
            </a:r>
            <a:r>
              <a:rPr lang="en-GB" b="1" dirty="0">
                <a:solidFill>
                  <a:srgbClr val="0000FF"/>
                </a:solidFill>
              </a:rPr>
              <a:t>. It will remain so whilst testing SPI on JET.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18" y="1677539"/>
            <a:ext cx="7641330" cy="168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16200000">
            <a:off x="3071832" y="3465004"/>
            <a:ext cx="432048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/>
          <p:cNvSpPr/>
          <p:nvPr/>
        </p:nvSpPr>
        <p:spPr>
          <a:xfrm rot="16200000">
            <a:off x="4656008" y="3453462"/>
            <a:ext cx="432048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47248" cy="4572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SPI at JET: programme for 2018 campaigns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JET work organization and agenda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22" y="3744322"/>
            <a:ext cx="8785225" cy="24929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GB" altLang="fr-FR" b="1" dirty="0"/>
              <a:t>12/05/2017:</a:t>
            </a:r>
            <a:r>
              <a:rPr lang="en-GB" altLang="fr-FR" dirty="0"/>
              <a:t>	Call for proposal (including the SPI). Members of this PB also recipients</a:t>
            </a:r>
          </a:p>
          <a:p>
            <a:pPr>
              <a:spcBef>
                <a:spcPts val="600"/>
              </a:spcBef>
            </a:pPr>
            <a:r>
              <a:rPr lang="en-GB" altLang="fr-FR" b="1" dirty="0"/>
              <a:t>04/08/2017: </a:t>
            </a:r>
            <a:r>
              <a:rPr lang="en-GB" altLang="fr-FR" dirty="0"/>
              <a:t>	Deadline for receiving </a:t>
            </a:r>
            <a:r>
              <a:rPr lang="en-GB" altLang="fr-FR" dirty="0" smtClean="0"/>
              <a:t>experiment proposals</a:t>
            </a:r>
            <a:endParaRPr lang="en-GB" altLang="fr-FR" dirty="0"/>
          </a:p>
          <a:p>
            <a:pPr>
              <a:spcBef>
                <a:spcPts val="600"/>
              </a:spcBef>
            </a:pPr>
            <a:r>
              <a:rPr lang="en-GB" altLang="fr-FR" b="1" dirty="0"/>
              <a:t>04/09/2017:</a:t>
            </a:r>
            <a:r>
              <a:rPr lang="en-GB" altLang="fr-FR" dirty="0"/>
              <a:t>	General task force meeting: discussion of priorities of proposals.</a:t>
            </a:r>
          </a:p>
          <a:p>
            <a:pPr>
              <a:spcBef>
                <a:spcPts val="600"/>
              </a:spcBef>
            </a:pPr>
            <a:r>
              <a:rPr lang="en-GB" altLang="fr-FR" b="1" dirty="0" smtClean="0"/>
              <a:t>End Oct 2017:</a:t>
            </a:r>
            <a:r>
              <a:rPr lang="en-GB" altLang="fr-FR" b="1" dirty="0"/>
              <a:t>	</a:t>
            </a:r>
            <a:r>
              <a:rPr lang="en-GB" altLang="fr-FR" dirty="0" smtClean="0"/>
              <a:t>Plasma restart</a:t>
            </a:r>
            <a:endParaRPr lang="en-GB" altLang="fr-FR" dirty="0"/>
          </a:p>
          <a:p>
            <a:pPr>
              <a:spcBef>
                <a:spcPts val="600"/>
              </a:spcBef>
            </a:pPr>
            <a:r>
              <a:rPr lang="en-GB" altLang="fr-FR" b="1" dirty="0"/>
              <a:t>Mid Nov 2017:</a:t>
            </a:r>
            <a:r>
              <a:rPr lang="en-GB" altLang="fr-FR" dirty="0"/>
              <a:t>	Selection of Scientific coordinator and staffing. </a:t>
            </a:r>
          </a:p>
          <a:p>
            <a:pPr>
              <a:spcBef>
                <a:spcPts val="600"/>
              </a:spcBef>
            </a:pPr>
            <a:r>
              <a:rPr lang="en-GB" altLang="fr-FR" b="1" dirty="0"/>
              <a:t>Mid Dec 2017:</a:t>
            </a:r>
            <a:r>
              <a:rPr lang="en-GB" altLang="fr-FR" dirty="0"/>
              <a:t>	Staffing finalised</a:t>
            </a:r>
          </a:p>
          <a:p>
            <a:pPr>
              <a:spcBef>
                <a:spcPts val="600"/>
              </a:spcBef>
            </a:pPr>
            <a:r>
              <a:rPr lang="en-GB" altLang="fr-FR" b="1" dirty="0"/>
              <a:t>12/02/2017:</a:t>
            </a:r>
            <a:r>
              <a:rPr lang="en-GB" altLang="fr-FR" dirty="0"/>
              <a:t>	Start of C38 deuterium campaign until 27/07/2017 </a:t>
            </a:r>
            <a:endParaRPr lang="fr-FR" alt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223837" y="1052736"/>
            <a:ext cx="9028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2 Task forces:</a:t>
            </a:r>
            <a:r>
              <a:rPr lang="en-GB" dirty="0" smtClean="0"/>
              <a:t>	</a:t>
            </a:r>
            <a:r>
              <a:rPr lang="en-GB" b="1" dirty="0" smtClean="0">
                <a:solidFill>
                  <a:srgbClr val="0000FF"/>
                </a:solidFill>
              </a:rPr>
              <a:t>Integrated Operating scenario (IOS): </a:t>
            </a:r>
            <a:r>
              <a:rPr lang="en-GB" dirty="0" smtClean="0"/>
              <a:t>J. Mailloux, M. </a:t>
            </a:r>
            <a:r>
              <a:rPr lang="en-GB" dirty="0" err="1" smtClean="0"/>
              <a:t>Barruzo</a:t>
            </a:r>
            <a:r>
              <a:rPr lang="en-GB" dirty="0" smtClean="0"/>
              <a:t>, M. </a:t>
            </a:r>
            <a:r>
              <a:rPr lang="en-GB" dirty="0"/>
              <a:t>R</a:t>
            </a:r>
            <a:r>
              <a:rPr lang="en-GB" dirty="0" smtClean="0"/>
              <a:t>omanelli </a:t>
            </a:r>
          </a:p>
          <a:p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b="1" dirty="0" smtClean="0">
                <a:solidFill>
                  <a:srgbClr val="0000FF"/>
                </a:solidFill>
              </a:rPr>
              <a:t>Physics and Technology for ITER (PTI): </a:t>
            </a:r>
            <a:r>
              <a:rPr lang="en-GB" dirty="0" smtClean="0"/>
              <a:t>E. Joffrin, D. Borodin, J. </a:t>
            </a:r>
            <a:r>
              <a:rPr lang="en-GB" dirty="0"/>
              <a:t>H</a:t>
            </a:r>
            <a:r>
              <a:rPr lang="en-GB" dirty="0" smtClean="0"/>
              <a:t>illesheim, 						H. Weisen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161306" y="6194179"/>
            <a:ext cx="6723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users.euro-fusion.org/tfwiki/index.php/Proposals_C38_to_C42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194322" y="2492896"/>
            <a:ext cx="902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3 Top objectives:</a:t>
            </a:r>
            <a:r>
              <a:rPr lang="en-GB" dirty="0" smtClean="0"/>
              <a:t>	</a:t>
            </a:r>
            <a:endParaRPr lang="fr-FR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530568"/>
              </p:ext>
            </p:extLst>
          </p:nvPr>
        </p:nvGraphicFramePr>
        <p:xfrm>
          <a:off x="2051720" y="2132856"/>
          <a:ext cx="6927827" cy="1371600"/>
        </p:xfrm>
        <a:graphic>
          <a:graphicData uri="http://schemas.openxmlformats.org/drawingml/2006/table">
            <a:tbl>
              <a:tblPr firstRow="1" bandRow="1" bandCol="1"/>
              <a:tblGrid>
                <a:gridCol w="6927827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MS ??"/>
                          <a:cs typeface="Calibri"/>
                        </a:rPr>
                        <a:t>1- Prepare </a:t>
                      </a: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MS ??"/>
                          <a:cs typeface="Calibri"/>
                        </a:rPr>
                        <a:t>scenarios for fusion performance and alpha particle physics.</a:t>
                      </a: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MS ??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MS ??"/>
                          <a:cs typeface="Calibri"/>
                        </a:rPr>
                        <a:t>2- Determine </a:t>
                      </a: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MS ??"/>
                          <a:cs typeface="Calibri"/>
                        </a:rPr>
                        <a:t>the isotopes dependence of H-mode physics, SOL conditions and fuel retention.</a:t>
                      </a: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MS ??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MS ??"/>
                          <a:cs typeface="Calibri"/>
                        </a:rPr>
                        <a:t>3- Quantify </a:t>
                      </a: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MS ??"/>
                          <a:cs typeface="Calibri"/>
                        </a:rPr>
                        <a:t>the efficacy of SPI versus MGI on runaway and disruption energy dissipation and extrapolate to ITER.</a:t>
                      </a: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MS ??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4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C00000"/>
                </a:solidFill>
              </a:rPr>
              <a:t>Conclusions / prospects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000" y="1340768"/>
            <a:ext cx="9108504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400" b="1" dirty="0" smtClean="0"/>
              <a:t>For the next 2018-19 experiment campaigns, JET ITER like Wall will be equipped with a </a:t>
            </a:r>
            <a:r>
              <a:rPr lang="en-GB" sz="2400" b="1" dirty="0" smtClean="0">
                <a:solidFill>
                  <a:srgbClr val="0000FF"/>
                </a:solidFill>
              </a:rPr>
              <a:t>comprehensive DMS</a:t>
            </a:r>
            <a:r>
              <a:rPr lang="en-GB" sz="2400" b="1" dirty="0" smtClean="0"/>
              <a:t> for studying disruptions and run-away for ITER.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GB" sz="2400" b="1" dirty="0"/>
          </a:p>
          <a:p>
            <a:pPr marL="342900" indent="-342900" algn="just">
              <a:spcBef>
                <a:spcPts val="600"/>
              </a:spcBef>
              <a:buFont typeface="Wingdings"/>
              <a:buChar char="è"/>
            </a:pPr>
            <a:r>
              <a:rPr lang="en-GB" sz="2400" b="1" dirty="0" smtClean="0">
                <a:sym typeface="Wingdings" panose="05000000000000000000" pitchFamily="2" charset="2"/>
              </a:rPr>
              <a:t>It is therefore essential that the </a:t>
            </a:r>
            <a:r>
              <a:rPr lang="en-GB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EU and US community working on run-aways put together their efforts in this Programme </a:t>
            </a:r>
            <a:r>
              <a:rPr lang="en-GB" sz="2400" b="1" dirty="0" smtClean="0">
                <a:sym typeface="Wingdings" panose="05000000000000000000" pitchFamily="2" charset="2"/>
              </a:rPr>
              <a:t>for contributing to the safe operation of ITER.</a:t>
            </a:r>
          </a:p>
          <a:p>
            <a:pPr marL="342900" indent="-342900" algn="just">
              <a:spcBef>
                <a:spcPts val="600"/>
              </a:spcBef>
              <a:buFont typeface="Wingdings"/>
              <a:buChar char="è"/>
            </a:pPr>
            <a:r>
              <a:rPr lang="en-GB" sz="2400" b="1" dirty="0" smtClean="0">
                <a:sym typeface="Wingdings" panose="05000000000000000000" pitchFamily="2" charset="2"/>
              </a:rPr>
              <a:t>An </a:t>
            </a:r>
            <a:r>
              <a:rPr lang="en-GB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on-going analysis task </a:t>
            </a:r>
            <a:r>
              <a:rPr lang="en-GB" sz="2400" b="1" dirty="0" smtClean="0">
                <a:sym typeface="Wingdings" panose="05000000000000000000" pitchFamily="2" charset="2"/>
              </a:rPr>
              <a:t>in the present JET programme is already preparing the analysis and modelling tools for these experiments: you are welcome to join (T17-13: SC: C. Reux). </a:t>
            </a:r>
            <a:endParaRPr lang="en-GB" sz="2400" b="1" dirty="0">
              <a:sym typeface="Wingdings" panose="05000000000000000000" pitchFamily="2" charset="2"/>
            </a:endParaRPr>
          </a:p>
          <a:p>
            <a:pPr marL="342900" indent="-342900" algn="just">
              <a:spcBef>
                <a:spcPts val="600"/>
              </a:spcBef>
              <a:buFont typeface="Wingdings"/>
              <a:buChar char="è"/>
            </a:pPr>
            <a:r>
              <a:rPr lang="en-GB" sz="2400" b="1" dirty="0" smtClean="0">
                <a:sym typeface="Wingdings" panose="05000000000000000000" pitchFamily="2" charset="2"/>
              </a:rPr>
              <a:t>The JET programme is strongly encouraging </a:t>
            </a:r>
            <a:r>
              <a:rPr lang="en-GB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your participation </a:t>
            </a:r>
            <a:r>
              <a:rPr lang="en-GB" sz="2400" b="1" dirty="0" smtClean="0">
                <a:sym typeface="Wingdings" panose="05000000000000000000" pitchFamily="2" charset="2"/>
              </a:rPr>
              <a:t>and ideas of experiments for 2018-19</a:t>
            </a:r>
          </a:p>
          <a:p>
            <a:pPr marL="342900" indent="-342900" algn="just">
              <a:spcBef>
                <a:spcPts val="600"/>
              </a:spcBef>
              <a:buFont typeface="Wingdings"/>
              <a:buChar char="è"/>
            </a:pPr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389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JET is equipped with a comprehensive disruption mitigation system (DMS)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" y="2492896"/>
            <a:ext cx="454714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5911" y="2200508"/>
            <a:ext cx="147175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Error field correction coils</a:t>
            </a:r>
            <a:endParaRPr lang="fr-FR" sz="1600" b="1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1547664" y="2492895"/>
            <a:ext cx="360040" cy="72009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51520" y="2785283"/>
            <a:ext cx="144016" cy="1291789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27053"/>
              </p:ext>
            </p:extLst>
          </p:nvPr>
        </p:nvGraphicFramePr>
        <p:xfrm>
          <a:off x="125251" y="1052736"/>
          <a:ext cx="3474640" cy="1005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34004"/>
                <a:gridCol w="1246967"/>
                <a:gridCol w="1393669"/>
              </a:tblGrid>
              <a:tr h="288032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DMV1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Upper port</a:t>
                      </a:r>
                      <a:endParaRPr lang="fr-FR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4.6m to</a:t>
                      </a:r>
                      <a:r>
                        <a:rPr lang="en-GB" sz="1600" b="1" baseline="0" dirty="0" smtClean="0">
                          <a:solidFill>
                            <a:srgbClr val="FF0000"/>
                          </a:solidFill>
                        </a:rPr>
                        <a:t> LCFS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DMV2</a:t>
                      </a:r>
                      <a:endParaRPr lang="fr-FR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 smtClean="0">
                          <a:solidFill>
                            <a:srgbClr val="0000FF"/>
                          </a:solidFill>
                        </a:rPr>
                        <a:t>Horiz</a:t>
                      </a:r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. port</a:t>
                      </a:r>
                      <a:endParaRPr lang="fr-FR" sz="16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2.8m to LCFS</a:t>
                      </a:r>
                      <a:endParaRPr lang="fr-FR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DMV3</a:t>
                      </a:r>
                      <a:endParaRPr lang="fr-FR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Upper port</a:t>
                      </a:r>
                      <a:endParaRPr lang="fr-FR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2.4m to LCFS</a:t>
                      </a:r>
                      <a:endParaRPr lang="fr-FR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6" name="Isosceles Triangle 75"/>
          <p:cNvSpPr/>
          <p:nvPr/>
        </p:nvSpPr>
        <p:spPr>
          <a:xfrm rot="21236179" flipV="1">
            <a:off x="2911977" y="4240706"/>
            <a:ext cx="797291" cy="1178855"/>
          </a:xfrm>
          <a:prstGeom prst="triangle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834164" y="5076306"/>
            <a:ext cx="1224136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F</a:t>
            </a:r>
            <a:r>
              <a:rPr lang="en-GB" sz="1600" b="1" dirty="0" smtClean="0"/>
              <a:t>ast camera</a:t>
            </a:r>
            <a:endParaRPr lang="fr-FR" sz="1600" b="1" dirty="0"/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3347864" y="4830134"/>
            <a:ext cx="504056" cy="25505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86861_3697_3835_custo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1864477"/>
            <a:ext cx="2899858" cy="309318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5303934" y="97055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/>
              <a:t>The fast camera can be equipped with an Argon filter to measure its penetration into the plasma</a:t>
            </a:r>
            <a:endParaRPr lang="fr-FR" sz="1600" b="1" dirty="0"/>
          </a:p>
        </p:txBody>
      </p:sp>
      <p:sp>
        <p:nvSpPr>
          <p:cNvPr id="83" name="Rectangle 82"/>
          <p:cNvSpPr/>
          <p:nvPr/>
        </p:nvSpPr>
        <p:spPr>
          <a:xfrm>
            <a:off x="5868144" y="5280625"/>
            <a:ext cx="237626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b="1" dirty="0" smtClean="0"/>
              <a:t>Massive gas injection </a:t>
            </a:r>
            <a:r>
              <a:rPr lang="en-GB" b="1" u="sng" dirty="0" smtClean="0"/>
              <a:t>mandatory</a:t>
            </a:r>
            <a:r>
              <a:rPr lang="en-GB" b="1" dirty="0" smtClean="0"/>
              <a:t> in JET for: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 err="1" smtClean="0">
                <a:solidFill>
                  <a:srgbClr val="FF0000"/>
                </a:solidFill>
              </a:rPr>
              <a:t>Ip</a:t>
            </a:r>
            <a:r>
              <a:rPr lang="en-GB" b="1" dirty="0" smtClean="0">
                <a:solidFill>
                  <a:srgbClr val="FF0000"/>
                </a:solidFill>
              </a:rPr>
              <a:t> &gt; 2MA</a:t>
            </a:r>
            <a:r>
              <a:rPr lang="en-GB" b="1" dirty="0" smtClean="0"/>
              <a:t>          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 smtClean="0">
                <a:solidFill>
                  <a:srgbClr val="FF0000"/>
                </a:solidFill>
              </a:rPr>
              <a:t>W</a:t>
            </a:r>
            <a:r>
              <a:rPr lang="en-GB" b="1" baseline="-25000" dirty="0" smtClean="0">
                <a:solidFill>
                  <a:srgbClr val="FF0000"/>
                </a:solidFill>
              </a:rPr>
              <a:t>TH</a:t>
            </a:r>
            <a:r>
              <a:rPr lang="en-GB" b="1" dirty="0" smtClean="0">
                <a:solidFill>
                  <a:srgbClr val="FF0000"/>
                </a:solidFill>
              </a:rPr>
              <a:t>+W</a:t>
            </a:r>
            <a:r>
              <a:rPr lang="en-GB" b="1" baseline="-25000" dirty="0" smtClean="0">
                <a:solidFill>
                  <a:srgbClr val="FF0000"/>
                </a:solidFill>
              </a:rPr>
              <a:t>MAG</a:t>
            </a:r>
            <a:r>
              <a:rPr lang="en-GB" b="1" dirty="0" smtClean="0">
                <a:solidFill>
                  <a:srgbClr val="FF0000"/>
                </a:solidFill>
              </a:rPr>
              <a:t> &gt; 5MJ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212726" y="4257584"/>
            <a:ext cx="252000" cy="2520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/>
          <p:cNvGrpSpPr/>
          <p:nvPr/>
        </p:nvGrpSpPr>
        <p:grpSpPr>
          <a:xfrm>
            <a:off x="3448488" y="856414"/>
            <a:ext cx="2059616" cy="3220658"/>
            <a:chOff x="3448488" y="856414"/>
            <a:chExt cx="2059616" cy="3220658"/>
          </a:xfrm>
        </p:grpSpPr>
        <p:pic>
          <p:nvPicPr>
            <p:cNvPr id="15" name="Picture 2" descr="N:\CCFE\Exprmnts\Groups\POBPU\PlasmaWall\3. Workspace\Kruezi\AAATEMP\N03000000.STP FOR URON.CATProduct2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488" y="856414"/>
              <a:ext cx="1995487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056090" y="2844659"/>
              <a:ext cx="1452014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SPI in lieu of DMV1</a:t>
              </a:r>
              <a:endParaRPr lang="fr-FR" sz="2000" b="1" dirty="0"/>
            </a:p>
          </p:txBody>
        </p:sp>
        <p:cxnSp>
          <p:nvCxnSpPr>
            <p:cNvPr id="5" name="Straight Arrow Connector 4"/>
            <p:cNvCxnSpPr>
              <a:stCxn id="16" idx="2"/>
            </p:cNvCxnSpPr>
            <p:nvPr/>
          </p:nvCxnSpPr>
          <p:spPr>
            <a:xfrm flipH="1">
              <a:off x="3851920" y="3552545"/>
              <a:ext cx="930177" cy="5245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448488" y="6309320"/>
            <a:ext cx="205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Joffrin IAEA 2016</a:t>
            </a:r>
            <a:endParaRPr lang="fr-FR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856085" y="5451453"/>
            <a:ext cx="1911176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+ </a:t>
            </a:r>
            <a:r>
              <a:rPr lang="en-GB" sz="1600" b="1" dirty="0" smtClean="0">
                <a:latin typeface="SymbolPS" pitchFamily="18" charset="2"/>
              </a:rPr>
              <a:t>g</a:t>
            </a:r>
            <a:r>
              <a:rPr lang="en-GB" sz="1600" b="1" dirty="0" smtClean="0"/>
              <a:t>-ray spectroscopy</a:t>
            </a:r>
          </a:p>
          <a:p>
            <a:r>
              <a:rPr lang="en-GB" sz="1600" b="1" dirty="0" smtClean="0"/>
              <a:t>+ Hard-</a:t>
            </a:r>
            <a:r>
              <a:rPr lang="en-GB" sz="1600" b="1" dirty="0" err="1" smtClean="0"/>
              <a:t>Xray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1258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43800" cy="45720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Run-away existence domain in JET. </a:t>
            </a:r>
            <a:endParaRPr lang="fr-FR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/>
              <p:cNvSpPr txBox="1">
                <a:spLocks/>
              </p:cNvSpPr>
              <p:nvPr/>
            </p:nvSpPr>
            <p:spPr bwMode="auto">
              <a:xfrm>
                <a:off x="179512" y="1107410"/>
                <a:ext cx="5144639" cy="4841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363" tIns="45681" rIns="91363" bIns="45681" numCol="1" anchor="t" anchorCtr="0" compatLnSpc="1">
                <a:prstTxWarp prst="textNoShape">
                  <a:avLst/>
                </a:prstTxWarp>
              </a:bodyPr>
              <a:lstStyle>
                <a:lvl1pPr marL="342479" indent="-342479" algn="l" defTabSz="914257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283" indent="-285154" algn="l" defTabSz="914257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556" indent="-229299" algn="l" defTabSz="914257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685" indent="-229299" algn="l" defTabSz="914257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813" indent="-229299" algn="l" defTabSz="914257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481134" indent="-229299" algn="l" defTabSz="914257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04456" indent="-229299" algn="l" defTabSz="914257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27777" indent="-229299" algn="l" defTabSz="914257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751099" indent="-229299" algn="l" defTabSz="914257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R="0" lvl="0" algn="l" defTabSz="914257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RE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generation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using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D</a:t>
                </a:r>
                <a:r>
                  <a:rPr kumimoji="0" lang="fr-FR" sz="18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2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+Ar MGI to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determine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the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operational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domain</a:t>
                </a:r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R="0" lvl="0" algn="l" defTabSz="914257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Domain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boundary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(entry points)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similar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between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JET-C and JET-ILW</a:t>
                </a:r>
              </a:p>
              <a:p>
                <a:pPr marR="0" lvl="0" algn="l" defTabSz="914257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Known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runaway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generation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dependencies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:</a:t>
                </a:r>
              </a:p>
              <a:p>
                <a:pPr marR="0" lvl="1" algn="l" defTabSz="914257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Accelerating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electric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field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fr-FR" b="1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</a:t>
                </a:r>
                <a:endParaRPr kumimoji="0" lang="fr-FR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R="0" lvl="1" algn="l" defTabSz="914257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Critical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electric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field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(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Dreicer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and avalanche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mechanisms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bPr>
                      <m:e>
                        <m:r>
                          <a:rPr kumimoji="0" lang="fr-FR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kumimoji="0" lang="fr-FR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kumimoji="0" lang="en-US" altLang="fr-FR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kumimoji="0" lang="en-US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𝒏</m:t>
                            </m:r>
                          </m:e>
                          <m:sub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𝟑</m:t>
                            </m:r>
                          </m:sup>
                        </m:sSup>
                        <m:r>
                          <a:rPr kumimoji="0" lang="fr-FR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𝒍𝒏</m:t>
                        </m:r>
                        <m:r>
                          <a:rPr kumimoji="0" lang="el-GR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𝜦</m:t>
                        </m:r>
                      </m:num>
                      <m:den>
                        <m:r>
                          <a:rPr kumimoji="0" lang="fr-FR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𝟒</m:t>
                        </m:r>
                        <m:r>
                          <a:rPr kumimoji="0" lang="fr-FR" altLang="fr-FR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𝝅</m:t>
                        </m:r>
                        <m:sSubSup>
                          <m:sSubSupPr>
                            <m:ctrlP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b/>
                          <m:sup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bSup>
                        <m:sSub>
                          <m:sSubPr>
                            <m:ctrlP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sub>
                        </m:sSub>
                        <m:sSup>
                          <m:sSupPr>
                            <m:ctrlP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kumimoji="0" lang="fr-FR" altLang="fr-FR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kumimoji="0" lang="fr-FR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R="0" lvl="1" algn="l" defTabSz="914257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Toroidal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field</a:t>
                </a: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B</a:t>
                </a:r>
                <a:r>
                  <a:rPr kumimoji="0" lang="fr-FR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t</a:t>
                </a:r>
                <a:endParaRPr kumimoji="0" lang="fr-FR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R="0" lvl="0" algn="l" defTabSz="914257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With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divertor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pulses: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clear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domain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in (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fr-FR" sz="1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/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fr-FR" sz="1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c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,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B</a:t>
                </a:r>
                <a:r>
                  <a:rPr kumimoji="0" lang="fr-FR" sz="1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t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)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space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</a:p>
              <a:p>
                <a:pPr marR="0" lvl="0" algn="l" defTabSz="914257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At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equal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fr-FR" sz="1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/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fr-FR" sz="1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c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, limiter pulses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generate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higher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runaway</a:t>
                </a: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currents</a:t>
                </a: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342479" marR="0" lvl="0" indent="-342479" algn="l" defTabSz="914257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342479" marR="0" lvl="0" indent="-342479" algn="l" defTabSz="914257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342479" marR="0" lvl="0" indent="-342479" algn="l" defTabSz="914257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342479" marR="0" lvl="0" indent="-342479" algn="l" defTabSz="914257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4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107410"/>
                <a:ext cx="5144639" cy="4841870"/>
              </a:xfrm>
              <a:prstGeom prst="rect">
                <a:avLst/>
              </a:prstGeom>
              <a:blipFill rotWithShape="1">
                <a:blip r:embed="rId2"/>
                <a:stretch>
                  <a:fillRect l="-711" t="-6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89" y="3615585"/>
            <a:ext cx="3951714" cy="29662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89" y="3583859"/>
            <a:ext cx="3951713" cy="296620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6460527" y="3957254"/>
            <a:ext cx="2012698" cy="2006793"/>
          </a:xfrm>
          <a:prstGeom prst="line">
            <a:avLst/>
          </a:prstGeom>
          <a:noFill/>
          <a:ln w="76200" cap="flat" cmpd="sng" algn="ctr">
            <a:solidFill>
              <a:srgbClr val="FF0000">
                <a:alpha val="21000"/>
              </a:srgbClr>
            </a:solidFill>
            <a:prstDash val="sysDash"/>
            <a:headEnd type="none" w="med" len="med"/>
            <a:tailEnd type="none" w="med" len="med"/>
          </a:ln>
          <a:effectLst/>
        </p:spPr>
      </p:cxnSp>
      <p:sp>
        <p:nvSpPr>
          <p:cNvPr id="9" name="ZoneTexte 10"/>
          <p:cNvSpPr txBox="1"/>
          <p:nvPr/>
        </p:nvSpPr>
        <p:spPr>
          <a:xfrm>
            <a:off x="6891625" y="5223826"/>
            <a:ext cx="950343" cy="823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FF7C80"/>
                </a:solidFill>
                <a:latin typeface="Arial" charset="0"/>
                <a:cs typeface="Arial"/>
              </a:rPr>
              <a:t>RE/no-RE </a:t>
            </a:r>
            <a:r>
              <a:rPr lang="fr-FR" sz="1100" dirty="0" err="1" smtClean="0">
                <a:solidFill>
                  <a:srgbClr val="FF7C80"/>
                </a:solidFill>
                <a:latin typeface="Arial" charset="0"/>
                <a:cs typeface="Arial"/>
              </a:rPr>
              <a:t>boundary</a:t>
            </a:r>
            <a:r>
              <a:rPr lang="fr-FR" sz="1100" dirty="0" smtClean="0">
                <a:solidFill>
                  <a:srgbClr val="FF7C80"/>
                </a:solidFill>
                <a:latin typeface="Arial" charset="0"/>
                <a:cs typeface="Arial"/>
              </a:rPr>
              <a:t> for </a:t>
            </a:r>
            <a:r>
              <a:rPr lang="fr-FR" sz="1100" dirty="0" err="1" smtClean="0">
                <a:solidFill>
                  <a:srgbClr val="FF7C80"/>
                </a:solidFill>
                <a:latin typeface="Arial" charset="0"/>
                <a:cs typeface="Arial"/>
              </a:rPr>
              <a:t>divertor</a:t>
            </a:r>
            <a:r>
              <a:rPr lang="fr-FR" sz="1100" dirty="0" smtClean="0">
                <a:solidFill>
                  <a:srgbClr val="FF7C80"/>
                </a:solidFill>
                <a:latin typeface="Arial" charset="0"/>
                <a:cs typeface="Arial"/>
              </a:rPr>
              <a:t> </a:t>
            </a:r>
            <a:r>
              <a:rPr lang="fr-FR" sz="1100" dirty="0" err="1" smtClean="0">
                <a:solidFill>
                  <a:srgbClr val="FF7C80"/>
                </a:solidFill>
                <a:latin typeface="Arial" charset="0"/>
                <a:cs typeface="Arial"/>
              </a:rPr>
              <a:t>shapes</a:t>
            </a:r>
            <a:endParaRPr lang="fr-FR" sz="1100" dirty="0" smtClean="0">
              <a:solidFill>
                <a:srgbClr val="FF7C80"/>
              </a:solidFill>
              <a:latin typeface="Arial" charset="0"/>
              <a:cs typeface="Arial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485430" y="5686736"/>
            <a:ext cx="3971499" cy="7208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3" tIns="45681" rIns="91363" bIns="45681" numCol="1" anchor="t" anchorCtr="0" compatLnSpc="1">
            <a:prstTxWarp prst="textNoShape">
              <a:avLst/>
            </a:prstTxWarp>
          </a:bodyPr>
          <a:lstStyle>
            <a:lvl1pPr marL="342479" indent="-342479" algn="l" defTabSz="914257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283" indent="-285154" algn="l" defTabSz="914257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556" indent="-229299" algn="l" defTabSz="914257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685" indent="-229299" algn="l" defTabSz="914257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813" indent="-229299" algn="l" defTabSz="914257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481134" indent="-229299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04456" indent="-229299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327777" indent="-229299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751099" indent="-229299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fr-FR" b="1" kern="0" dirty="0" err="1" smtClean="0">
                <a:solidFill>
                  <a:srgbClr val="0000FF"/>
                </a:solidFill>
                <a:latin typeface="Arial"/>
                <a:cs typeface="Arial"/>
              </a:rPr>
              <a:t>Strong</a:t>
            </a:r>
            <a:r>
              <a:rPr lang="fr-FR" b="1" kern="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fr-FR" b="1" kern="0" dirty="0" err="1" smtClean="0">
                <a:solidFill>
                  <a:srgbClr val="0000FF"/>
                </a:solidFill>
                <a:latin typeface="Arial"/>
                <a:cs typeface="Arial"/>
              </a:rPr>
              <a:t>dependence</a:t>
            </a:r>
            <a:r>
              <a:rPr lang="fr-FR" b="1" kern="0" dirty="0" smtClean="0">
                <a:solidFill>
                  <a:srgbClr val="0000FF"/>
                </a:solidFill>
                <a:latin typeface="Arial"/>
                <a:cs typeface="Arial"/>
              </a:rPr>
              <a:t> of RE </a:t>
            </a:r>
            <a:r>
              <a:rPr lang="fr-FR" b="1" kern="0" dirty="0" err="1" smtClean="0">
                <a:solidFill>
                  <a:srgbClr val="0000FF"/>
                </a:solidFill>
                <a:latin typeface="Arial"/>
                <a:cs typeface="Arial"/>
              </a:rPr>
              <a:t>generation</a:t>
            </a:r>
            <a:r>
              <a:rPr lang="fr-FR" b="1" kern="0" dirty="0" smtClean="0">
                <a:solidFill>
                  <a:srgbClr val="0000FF"/>
                </a:solidFill>
                <a:latin typeface="Arial"/>
                <a:cs typeface="Arial"/>
              </a:rPr>
              <a:t> on vertical position</a:t>
            </a:r>
          </a:p>
        </p:txBody>
      </p:sp>
      <p:pic>
        <p:nvPicPr>
          <p:cNvPr id="11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51" y="696989"/>
            <a:ext cx="3834895" cy="2793176"/>
          </a:xfrm>
          <a:prstGeom prst="rect">
            <a:avLst/>
          </a:prstGeom>
        </p:spPr>
      </p:pic>
      <p:sp>
        <p:nvSpPr>
          <p:cNvPr id="12" name="Flèche vers le bas 3"/>
          <p:cNvSpPr/>
          <p:nvPr/>
        </p:nvSpPr>
        <p:spPr bwMode="auto">
          <a:xfrm>
            <a:off x="6891625" y="3485127"/>
            <a:ext cx="682882" cy="303913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87425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3" name="Ellipse 4"/>
          <p:cNvSpPr/>
          <p:nvPr/>
        </p:nvSpPr>
        <p:spPr bwMode="auto">
          <a:xfrm>
            <a:off x="5527343" y="3615585"/>
            <a:ext cx="1160060" cy="8952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87425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64886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Reux </a:t>
            </a:r>
            <a:r>
              <a:rPr lang="en-GB" i="1" dirty="0" err="1" smtClean="0"/>
              <a:t>Nuc</a:t>
            </a:r>
            <a:r>
              <a:rPr lang="en-GB" i="1" dirty="0" smtClean="0"/>
              <a:t> </a:t>
            </a:r>
            <a:r>
              <a:rPr lang="en-GB" i="1" dirty="0" err="1"/>
              <a:t>F</a:t>
            </a:r>
            <a:r>
              <a:rPr lang="en-GB" i="1" dirty="0" err="1" smtClean="0"/>
              <a:t>us</a:t>
            </a:r>
            <a:r>
              <a:rPr lang="en-GB" i="1" dirty="0" smtClean="0"/>
              <a:t> 2015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7053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pic>
        <p:nvPicPr>
          <p:cNvPr id="5" name="Picture 2" descr="\\ccfepc\Shared\Projects\SmallProjects\JET2014Shutdown\In Vessel Images\2014 Initial Full Vessel Survey\jpeg format\A6R4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052736"/>
            <a:ext cx="644366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546350" y="3645124"/>
            <a:ext cx="863600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34938" y="5445349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fr-FR" sz="1600" b="1" dirty="0"/>
              <a:t>Bubble-like damage to the upper dump and </a:t>
            </a:r>
            <a:r>
              <a:rPr lang="en-GB" altLang="fr-FR" sz="1600" b="1" dirty="0" smtClean="0"/>
              <a:t>Inner Guard limiter </a:t>
            </a:r>
            <a:r>
              <a:rPr lang="en-GB" altLang="fr-FR" sz="1600" b="1" dirty="0"/>
              <a:t>place from run-aways localized </a:t>
            </a:r>
            <a:r>
              <a:rPr lang="en-GB" altLang="fr-FR" sz="1600" b="1" dirty="0" err="1"/>
              <a:t>toroidally</a:t>
            </a:r>
            <a:endParaRPr lang="en-GB" altLang="fr-FR" sz="1600" b="1" dirty="0"/>
          </a:p>
        </p:txBody>
      </p:sp>
      <p:sp>
        <p:nvSpPr>
          <p:cNvPr id="8" name="Oval 7"/>
          <p:cNvSpPr/>
          <p:nvPr/>
        </p:nvSpPr>
        <p:spPr>
          <a:xfrm>
            <a:off x="7154863" y="4092799"/>
            <a:ext cx="1079500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443788" y="1702024"/>
            <a:ext cx="1008062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84888" y="5445349"/>
            <a:ext cx="2951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600" b="1" dirty="0"/>
              <a:t>Outer ends beryllium </a:t>
            </a:r>
            <a:r>
              <a:rPr lang="en-GB" altLang="en-US" sz="1600" b="1" dirty="0" smtClean="0"/>
              <a:t>protection </a:t>
            </a:r>
            <a:r>
              <a:rPr lang="en-GB" altLang="en-US" sz="1600" b="1" dirty="0"/>
              <a:t>tiles all damaged in a similar way </a:t>
            </a:r>
            <a:r>
              <a:rPr lang="en-GB" altLang="en-US" sz="1600" b="1" dirty="0" err="1"/>
              <a:t>toroidally</a:t>
            </a:r>
            <a:endParaRPr lang="en-GB" altLang="fr-FR" sz="1600" b="1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 rot="5400000">
            <a:off x="7379451" y="3029452"/>
            <a:ext cx="308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b="1" dirty="0"/>
              <a:t>spray of droplets stuck on wall</a:t>
            </a:r>
            <a:endParaRPr lang="en-GB" altLang="fr-FR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52736"/>
            <a:ext cx="1989137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696913" y="2278286"/>
            <a:ext cx="865187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34937" y="188640"/>
            <a:ext cx="809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Example of JET on Be component damages in JET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10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43800" cy="45720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In JET Massive gas injection is also inefficient in mitigating run-aways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grpSp>
        <p:nvGrpSpPr>
          <p:cNvPr id="504" name="Group 503"/>
          <p:cNvGrpSpPr/>
          <p:nvPr/>
        </p:nvGrpSpPr>
        <p:grpSpPr>
          <a:xfrm>
            <a:off x="136274" y="1844824"/>
            <a:ext cx="4469064" cy="3500439"/>
            <a:chOff x="1833660" y="1731962"/>
            <a:chExt cx="4469064" cy="3500439"/>
          </a:xfrm>
        </p:grpSpPr>
        <p:sp>
          <p:nvSpPr>
            <p:cNvPr id="292" name="Freeform 6"/>
            <p:cNvSpPr>
              <a:spLocks/>
            </p:cNvSpPr>
            <p:nvPr/>
          </p:nvSpPr>
          <p:spPr bwMode="auto">
            <a:xfrm rot="16200000">
              <a:off x="3663951" y="461963"/>
              <a:ext cx="1049338" cy="3687763"/>
            </a:xfrm>
            <a:custGeom>
              <a:avLst/>
              <a:gdLst>
                <a:gd name="T0" fmla="*/ 616 w 661"/>
                <a:gd name="T1" fmla="*/ 43 h 2323"/>
                <a:gd name="T2" fmla="*/ 616 w 661"/>
                <a:gd name="T3" fmla="*/ 217 h 2323"/>
                <a:gd name="T4" fmla="*/ 618 w 661"/>
                <a:gd name="T5" fmla="*/ 259 h 2323"/>
                <a:gd name="T6" fmla="*/ 615 w 661"/>
                <a:gd name="T7" fmla="*/ 332 h 2323"/>
                <a:gd name="T8" fmla="*/ 615 w 661"/>
                <a:gd name="T9" fmla="*/ 410 h 2323"/>
                <a:gd name="T10" fmla="*/ 611 w 661"/>
                <a:gd name="T11" fmla="*/ 471 h 2323"/>
                <a:gd name="T12" fmla="*/ 590 w 661"/>
                <a:gd name="T13" fmla="*/ 559 h 2323"/>
                <a:gd name="T14" fmla="*/ 502 w 661"/>
                <a:gd name="T15" fmla="*/ 645 h 2323"/>
                <a:gd name="T16" fmla="*/ 354 w 661"/>
                <a:gd name="T17" fmla="*/ 740 h 2323"/>
                <a:gd name="T18" fmla="*/ 341 w 661"/>
                <a:gd name="T19" fmla="*/ 834 h 2323"/>
                <a:gd name="T20" fmla="*/ 339 w 661"/>
                <a:gd name="T21" fmla="*/ 994 h 2323"/>
                <a:gd name="T22" fmla="*/ 336 w 661"/>
                <a:gd name="T23" fmla="*/ 1076 h 2323"/>
                <a:gd name="T24" fmla="*/ 330 w 661"/>
                <a:gd name="T25" fmla="*/ 1139 h 2323"/>
                <a:gd name="T26" fmla="*/ 328 w 661"/>
                <a:gd name="T27" fmla="*/ 1201 h 2323"/>
                <a:gd name="T28" fmla="*/ 322 w 661"/>
                <a:gd name="T29" fmla="*/ 1267 h 2323"/>
                <a:gd name="T30" fmla="*/ 319 w 661"/>
                <a:gd name="T31" fmla="*/ 1315 h 2323"/>
                <a:gd name="T32" fmla="*/ 311 w 661"/>
                <a:gd name="T33" fmla="*/ 1413 h 2323"/>
                <a:gd name="T34" fmla="*/ 305 w 661"/>
                <a:gd name="T35" fmla="*/ 1495 h 2323"/>
                <a:gd name="T36" fmla="*/ 298 w 661"/>
                <a:gd name="T37" fmla="*/ 1573 h 2323"/>
                <a:gd name="T38" fmla="*/ 292 w 661"/>
                <a:gd name="T39" fmla="*/ 1635 h 2323"/>
                <a:gd name="T40" fmla="*/ 284 w 661"/>
                <a:gd name="T41" fmla="*/ 1707 h 2323"/>
                <a:gd name="T42" fmla="*/ 276 w 661"/>
                <a:gd name="T43" fmla="*/ 1776 h 2323"/>
                <a:gd name="T44" fmla="*/ 272 w 661"/>
                <a:gd name="T45" fmla="*/ 1837 h 2323"/>
                <a:gd name="T46" fmla="*/ 265 w 661"/>
                <a:gd name="T47" fmla="*/ 1899 h 2323"/>
                <a:gd name="T48" fmla="*/ 259 w 661"/>
                <a:gd name="T49" fmla="*/ 1967 h 2323"/>
                <a:gd name="T50" fmla="*/ 248 w 661"/>
                <a:gd name="T51" fmla="*/ 2034 h 2323"/>
                <a:gd name="T52" fmla="*/ 242 w 661"/>
                <a:gd name="T53" fmla="*/ 2098 h 2323"/>
                <a:gd name="T54" fmla="*/ 212 w 661"/>
                <a:gd name="T55" fmla="*/ 2174 h 2323"/>
                <a:gd name="T56" fmla="*/ 185 w 661"/>
                <a:gd name="T57" fmla="*/ 2219 h 2323"/>
                <a:gd name="T58" fmla="*/ 121 w 661"/>
                <a:gd name="T59" fmla="*/ 2265 h 2323"/>
                <a:gd name="T60" fmla="*/ 0 w 661"/>
                <a:gd name="T61" fmla="*/ 2322 h 2323"/>
                <a:gd name="T62" fmla="*/ 116 w 661"/>
                <a:gd name="T63" fmla="*/ 2278 h 2323"/>
                <a:gd name="T64" fmla="*/ 183 w 661"/>
                <a:gd name="T65" fmla="*/ 2226 h 2323"/>
                <a:gd name="T66" fmla="*/ 212 w 661"/>
                <a:gd name="T67" fmla="*/ 2179 h 2323"/>
                <a:gd name="T68" fmla="*/ 248 w 661"/>
                <a:gd name="T69" fmla="*/ 2102 h 2323"/>
                <a:gd name="T70" fmla="*/ 252 w 661"/>
                <a:gd name="T71" fmla="*/ 2035 h 2323"/>
                <a:gd name="T72" fmla="*/ 260 w 661"/>
                <a:gd name="T73" fmla="*/ 1973 h 2323"/>
                <a:gd name="T74" fmla="*/ 267 w 661"/>
                <a:gd name="T75" fmla="*/ 1905 h 2323"/>
                <a:gd name="T76" fmla="*/ 273 w 661"/>
                <a:gd name="T77" fmla="*/ 1844 h 2323"/>
                <a:gd name="T78" fmla="*/ 277 w 661"/>
                <a:gd name="T79" fmla="*/ 1776 h 2323"/>
                <a:gd name="T80" fmla="*/ 286 w 661"/>
                <a:gd name="T81" fmla="*/ 1702 h 2323"/>
                <a:gd name="T82" fmla="*/ 295 w 661"/>
                <a:gd name="T83" fmla="*/ 1637 h 2323"/>
                <a:gd name="T84" fmla="*/ 302 w 661"/>
                <a:gd name="T85" fmla="*/ 1574 h 2323"/>
                <a:gd name="T86" fmla="*/ 309 w 661"/>
                <a:gd name="T87" fmla="*/ 1497 h 2323"/>
                <a:gd name="T88" fmla="*/ 315 w 661"/>
                <a:gd name="T89" fmla="*/ 1414 h 2323"/>
                <a:gd name="T90" fmla="*/ 323 w 661"/>
                <a:gd name="T91" fmla="*/ 1316 h 2323"/>
                <a:gd name="T92" fmla="*/ 327 w 661"/>
                <a:gd name="T93" fmla="*/ 1257 h 2323"/>
                <a:gd name="T94" fmla="*/ 332 w 661"/>
                <a:gd name="T95" fmla="*/ 1195 h 2323"/>
                <a:gd name="T96" fmla="*/ 335 w 661"/>
                <a:gd name="T97" fmla="*/ 1125 h 2323"/>
                <a:gd name="T98" fmla="*/ 341 w 661"/>
                <a:gd name="T99" fmla="*/ 1062 h 2323"/>
                <a:gd name="T100" fmla="*/ 341 w 661"/>
                <a:gd name="T101" fmla="*/ 869 h 2323"/>
                <a:gd name="T102" fmla="*/ 343 w 661"/>
                <a:gd name="T103" fmla="*/ 771 h 2323"/>
                <a:gd name="T104" fmla="*/ 367 w 661"/>
                <a:gd name="T105" fmla="*/ 728 h 2323"/>
                <a:gd name="T106" fmla="*/ 648 w 661"/>
                <a:gd name="T107" fmla="*/ 593 h 2323"/>
                <a:gd name="T108" fmla="*/ 605 w 661"/>
                <a:gd name="T109" fmla="*/ 528 h 2323"/>
                <a:gd name="T110" fmla="*/ 616 w 661"/>
                <a:gd name="T111" fmla="*/ 441 h 2323"/>
                <a:gd name="T112" fmla="*/ 620 w 661"/>
                <a:gd name="T113" fmla="*/ 357 h 2323"/>
                <a:gd name="T114" fmla="*/ 616 w 661"/>
                <a:gd name="T115" fmla="*/ 270 h 2323"/>
                <a:gd name="T116" fmla="*/ 616 w 661"/>
                <a:gd name="T117" fmla="*/ 207 h 2323"/>
                <a:gd name="T118" fmla="*/ 619 w 661"/>
                <a:gd name="T119" fmla="*/ 48 h 2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61" h="2323">
                  <a:moveTo>
                    <a:pt x="620" y="1"/>
                  </a:moveTo>
                  <a:lnTo>
                    <a:pt x="616" y="0"/>
                  </a:lnTo>
                  <a:lnTo>
                    <a:pt x="615" y="5"/>
                  </a:lnTo>
                  <a:lnTo>
                    <a:pt x="614" y="5"/>
                  </a:lnTo>
                  <a:lnTo>
                    <a:pt x="615" y="6"/>
                  </a:lnTo>
                  <a:lnTo>
                    <a:pt x="616" y="12"/>
                  </a:lnTo>
                  <a:lnTo>
                    <a:pt x="618" y="10"/>
                  </a:lnTo>
                  <a:lnTo>
                    <a:pt x="616" y="10"/>
                  </a:lnTo>
                  <a:lnTo>
                    <a:pt x="615" y="16"/>
                  </a:lnTo>
                  <a:lnTo>
                    <a:pt x="614" y="16"/>
                  </a:lnTo>
                  <a:lnTo>
                    <a:pt x="615" y="17"/>
                  </a:lnTo>
                  <a:lnTo>
                    <a:pt x="616" y="22"/>
                  </a:lnTo>
                  <a:lnTo>
                    <a:pt x="618" y="21"/>
                  </a:lnTo>
                  <a:lnTo>
                    <a:pt x="616" y="21"/>
                  </a:lnTo>
                  <a:lnTo>
                    <a:pt x="616" y="26"/>
                  </a:lnTo>
                  <a:lnTo>
                    <a:pt x="618" y="26"/>
                  </a:lnTo>
                  <a:lnTo>
                    <a:pt x="616" y="26"/>
                  </a:lnTo>
                  <a:lnTo>
                    <a:pt x="615" y="31"/>
                  </a:lnTo>
                  <a:lnTo>
                    <a:pt x="615" y="38"/>
                  </a:lnTo>
                  <a:lnTo>
                    <a:pt x="616" y="43"/>
                  </a:lnTo>
                  <a:lnTo>
                    <a:pt x="618" y="42"/>
                  </a:lnTo>
                  <a:lnTo>
                    <a:pt x="616" y="42"/>
                  </a:lnTo>
                  <a:lnTo>
                    <a:pt x="615" y="47"/>
                  </a:lnTo>
                  <a:lnTo>
                    <a:pt x="615" y="54"/>
                  </a:lnTo>
                  <a:lnTo>
                    <a:pt x="616" y="59"/>
                  </a:lnTo>
                  <a:lnTo>
                    <a:pt x="618" y="58"/>
                  </a:lnTo>
                  <a:lnTo>
                    <a:pt x="616" y="58"/>
                  </a:lnTo>
                  <a:lnTo>
                    <a:pt x="615" y="63"/>
                  </a:lnTo>
                  <a:lnTo>
                    <a:pt x="615" y="126"/>
                  </a:lnTo>
                  <a:lnTo>
                    <a:pt x="616" y="131"/>
                  </a:lnTo>
                  <a:lnTo>
                    <a:pt x="618" y="130"/>
                  </a:lnTo>
                  <a:lnTo>
                    <a:pt x="616" y="130"/>
                  </a:lnTo>
                  <a:lnTo>
                    <a:pt x="615" y="135"/>
                  </a:lnTo>
                  <a:lnTo>
                    <a:pt x="615" y="208"/>
                  </a:lnTo>
                  <a:lnTo>
                    <a:pt x="616" y="213"/>
                  </a:lnTo>
                  <a:lnTo>
                    <a:pt x="618" y="212"/>
                  </a:lnTo>
                  <a:lnTo>
                    <a:pt x="616" y="212"/>
                  </a:lnTo>
                  <a:lnTo>
                    <a:pt x="616" y="217"/>
                  </a:lnTo>
                  <a:lnTo>
                    <a:pt x="618" y="217"/>
                  </a:lnTo>
                  <a:lnTo>
                    <a:pt x="616" y="217"/>
                  </a:lnTo>
                  <a:lnTo>
                    <a:pt x="615" y="222"/>
                  </a:lnTo>
                  <a:lnTo>
                    <a:pt x="614" y="222"/>
                  </a:lnTo>
                  <a:lnTo>
                    <a:pt x="615" y="224"/>
                  </a:lnTo>
                  <a:lnTo>
                    <a:pt x="616" y="229"/>
                  </a:lnTo>
                  <a:lnTo>
                    <a:pt x="618" y="228"/>
                  </a:lnTo>
                  <a:lnTo>
                    <a:pt x="616" y="228"/>
                  </a:lnTo>
                  <a:lnTo>
                    <a:pt x="615" y="233"/>
                  </a:lnTo>
                  <a:lnTo>
                    <a:pt x="614" y="233"/>
                  </a:lnTo>
                  <a:lnTo>
                    <a:pt x="615" y="234"/>
                  </a:lnTo>
                  <a:lnTo>
                    <a:pt x="616" y="240"/>
                  </a:lnTo>
                  <a:lnTo>
                    <a:pt x="618" y="238"/>
                  </a:lnTo>
                  <a:lnTo>
                    <a:pt x="616" y="238"/>
                  </a:lnTo>
                  <a:lnTo>
                    <a:pt x="616" y="249"/>
                  </a:lnTo>
                  <a:lnTo>
                    <a:pt x="618" y="249"/>
                  </a:lnTo>
                  <a:lnTo>
                    <a:pt x="616" y="249"/>
                  </a:lnTo>
                  <a:lnTo>
                    <a:pt x="615" y="254"/>
                  </a:lnTo>
                  <a:lnTo>
                    <a:pt x="614" y="254"/>
                  </a:lnTo>
                  <a:lnTo>
                    <a:pt x="615" y="255"/>
                  </a:lnTo>
                  <a:lnTo>
                    <a:pt x="616" y="260"/>
                  </a:lnTo>
                  <a:lnTo>
                    <a:pt x="618" y="259"/>
                  </a:lnTo>
                  <a:lnTo>
                    <a:pt x="616" y="259"/>
                  </a:lnTo>
                  <a:lnTo>
                    <a:pt x="616" y="264"/>
                  </a:lnTo>
                  <a:lnTo>
                    <a:pt x="618" y="264"/>
                  </a:lnTo>
                  <a:lnTo>
                    <a:pt x="616" y="264"/>
                  </a:lnTo>
                  <a:lnTo>
                    <a:pt x="615" y="270"/>
                  </a:lnTo>
                  <a:lnTo>
                    <a:pt x="615" y="302"/>
                  </a:lnTo>
                  <a:lnTo>
                    <a:pt x="616" y="306"/>
                  </a:lnTo>
                  <a:lnTo>
                    <a:pt x="618" y="305"/>
                  </a:lnTo>
                  <a:lnTo>
                    <a:pt x="616" y="305"/>
                  </a:lnTo>
                  <a:lnTo>
                    <a:pt x="615" y="312"/>
                  </a:lnTo>
                  <a:lnTo>
                    <a:pt x="615" y="317"/>
                  </a:lnTo>
                  <a:lnTo>
                    <a:pt x="616" y="322"/>
                  </a:lnTo>
                  <a:lnTo>
                    <a:pt x="618" y="321"/>
                  </a:lnTo>
                  <a:lnTo>
                    <a:pt x="616" y="321"/>
                  </a:lnTo>
                  <a:lnTo>
                    <a:pt x="616" y="326"/>
                  </a:lnTo>
                  <a:lnTo>
                    <a:pt x="618" y="326"/>
                  </a:lnTo>
                  <a:lnTo>
                    <a:pt x="616" y="326"/>
                  </a:lnTo>
                  <a:lnTo>
                    <a:pt x="615" y="331"/>
                  </a:lnTo>
                  <a:lnTo>
                    <a:pt x="614" y="331"/>
                  </a:lnTo>
                  <a:lnTo>
                    <a:pt x="615" y="332"/>
                  </a:lnTo>
                  <a:lnTo>
                    <a:pt x="616" y="338"/>
                  </a:lnTo>
                  <a:lnTo>
                    <a:pt x="618" y="336"/>
                  </a:lnTo>
                  <a:lnTo>
                    <a:pt x="616" y="336"/>
                  </a:lnTo>
                  <a:lnTo>
                    <a:pt x="616" y="347"/>
                  </a:lnTo>
                  <a:lnTo>
                    <a:pt x="618" y="347"/>
                  </a:lnTo>
                  <a:lnTo>
                    <a:pt x="616" y="347"/>
                  </a:lnTo>
                  <a:lnTo>
                    <a:pt x="615" y="352"/>
                  </a:lnTo>
                  <a:lnTo>
                    <a:pt x="614" y="352"/>
                  </a:lnTo>
                  <a:lnTo>
                    <a:pt x="615" y="353"/>
                  </a:lnTo>
                  <a:lnTo>
                    <a:pt x="616" y="359"/>
                  </a:lnTo>
                  <a:lnTo>
                    <a:pt x="618" y="357"/>
                  </a:lnTo>
                  <a:lnTo>
                    <a:pt x="616" y="357"/>
                  </a:lnTo>
                  <a:lnTo>
                    <a:pt x="615" y="363"/>
                  </a:lnTo>
                  <a:lnTo>
                    <a:pt x="614" y="363"/>
                  </a:lnTo>
                  <a:lnTo>
                    <a:pt x="615" y="364"/>
                  </a:lnTo>
                  <a:lnTo>
                    <a:pt x="616" y="369"/>
                  </a:lnTo>
                  <a:lnTo>
                    <a:pt x="618" y="368"/>
                  </a:lnTo>
                  <a:lnTo>
                    <a:pt x="616" y="368"/>
                  </a:lnTo>
                  <a:lnTo>
                    <a:pt x="615" y="373"/>
                  </a:lnTo>
                  <a:lnTo>
                    <a:pt x="615" y="410"/>
                  </a:lnTo>
                  <a:lnTo>
                    <a:pt x="616" y="410"/>
                  </a:lnTo>
                  <a:lnTo>
                    <a:pt x="615" y="410"/>
                  </a:lnTo>
                  <a:lnTo>
                    <a:pt x="614" y="415"/>
                  </a:lnTo>
                  <a:lnTo>
                    <a:pt x="612" y="415"/>
                  </a:lnTo>
                  <a:lnTo>
                    <a:pt x="614" y="416"/>
                  </a:lnTo>
                  <a:lnTo>
                    <a:pt x="615" y="420"/>
                  </a:lnTo>
                  <a:lnTo>
                    <a:pt x="616" y="419"/>
                  </a:lnTo>
                  <a:lnTo>
                    <a:pt x="615" y="419"/>
                  </a:lnTo>
                  <a:lnTo>
                    <a:pt x="614" y="424"/>
                  </a:lnTo>
                  <a:lnTo>
                    <a:pt x="614" y="435"/>
                  </a:lnTo>
                  <a:lnTo>
                    <a:pt x="615" y="435"/>
                  </a:lnTo>
                  <a:lnTo>
                    <a:pt x="614" y="435"/>
                  </a:lnTo>
                  <a:lnTo>
                    <a:pt x="612" y="440"/>
                  </a:lnTo>
                  <a:lnTo>
                    <a:pt x="612" y="461"/>
                  </a:lnTo>
                  <a:lnTo>
                    <a:pt x="614" y="461"/>
                  </a:lnTo>
                  <a:lnTo>
                    <a:pt x="612" y="461"/>
                  </a:lnTo>
                  <a:lnTo>
                    <a:pt x="611" y="466"/>
                  </a:lnTo>
                  <a:lnTo>
                    <a:pt x="611" y="471"/>
                  </a:lnTo>
                  <a:lnTo>
                    <a:pt x="612" y="471"/>
                  </a:lnTo>
                  <a:lnTo>
                    <a:pt x="611" y="471"/>
                  </a:lnTo>
                  <a:lnTo>
                    <a:pt x="605" y="497"/>
                  </a:lnTo>
                  <a:lnTo>
                    <a:pt x="602" y="503"/>
                  </a:lnTo>
                  <a:lnTo>
                    <a:pt x="601" y="508"/>
                  </a:lnTo>
                  <a:lnTo>
                    <a:pt x="601" y="513"/>
                  </a:lnTo>
                  <a:lnTo>
                    <a:pt x="602" y="513"/>
                  </a:lnTo>
                  <a:lnTo>
                    <a:pt x="601" y="513"/>
                  </a:lnTo>
                  <a:lnTo>
                    <a:pt x="599" y="518"/>
                  </a:lnTo>
                  <a:lnTo>
                    <a:pt x="599" y="524"/>
                  </a:lnTo>
                  <a:lnTo>
                    <a:pt x="601" y="529"/>
                  </a:lnTo>
                  <a:lnTo>
                    <a:pt x="602" y="528"/>
                  </a:lnTo>
                  <a:lnTo>
                    <a:pt x="601" y="528"/>
                  </a:lnTo>
                  <a:lnTo>
                    <a:pt x="601" y="543"/>
                  </a:lnTo>
                  <a:lnTo>
                    <a:pt x="602" y="543"/>
                  </a:lnTo>
                  <a:lnTo>
                    <a:pt x="601" y="543"/>
                  </a:lnTo>
                  <a:lnTo>
                    <a:pt x="598" y="549"/>
                  </a:lnTo>
                  <a:lnTo>
                    <a:pt x="599" y="549"/>
                  </a:lnTo>
                  <a:lnTo>
                    <a:pt x="598" y="547"/>
                  </a:lnTo>
                  <a:lnTo>
                    <a:pt x="590" y="558"/>
                  </a:lnTo>
                  <a:lnTo>
                    <a:pt x="589" y="559"/>
                  </a:lnTo>
                  <a:lnTo>
                    <a:pt x="590" y="559"/>
                  </a:lnTo>
                  <a:lnTo>
                    <a:pt x="589" y="564"/>
                  </a:lnTo>
                  <a:lnTo>
                    <a:pt x="588" y="564"/>
                  </a:lnTo>
                  <a:lnTo>
                    <a:pt x="589" y="566"/>
                  </a:lnTo>
                  <a:lnTo>
                    <a:pt x="593" y="571"/>
                  </a:lnTo>
                  <a:lnTo>
                    <a:pt x="594" y="572"/>
                  </a:lnTo>
                  <a:lnTo>
                    <a:pt x="627" y="577"/>
                  </a:lnTo>
                  <a:lnTo>
                    <a:pt x="649" y="583"/>
                  </a:lnTo>
                  <a:lnTo>
                    <a:pt x="649" y="580"/>
                  </a:lnTo>
                  <a:lnTo>
                    <a:pt x="649" y="583"/>
                  </a:lnTo>
                  <a:lnTo>
                    <a:pt x="657" y="588"/>
                  </a:lnTo>
                  <a:lnTo>
                    <a:pt x="657" y="584"/>
                  </a:lnTo>
                  <a:lnTo>
                    <a:pt x="646" y="589"/>
                  </a:lnTo>
                  <a:lnTo>
                    <a:pt x="633" y="594"/>
                  </a:lnTo>
                  <a:lnTo>
                    <a:pt x="590" y="610"/>
                  </a:lnTo>
                  <a:lnTo>
                    <a:pt x="577" y="615"/>
                  </a:lnTo>
                  <a:lnTo>
                    <a:pt x="565" y="621"/>
                  </a:lnTo>
                  <a:lnTo>
                    <a:pt x="552" y="625"/>
                  </a:lnTo>
                  <a:lnTo>
                    <a:pt x="539" y="630"/>
                  </a:lnTo>
                  <a:lnTo>
                    <a:pt x="515" y="640"/>
                  </a:lnTo>
                  <a:lnTo>
                    <a:pt x="502" y="645"/>
                  </a:lnTo>
                  <a:lnTo>
                    <a:pt x="479" y="656"/>
                  </a:lnTo>
                  <a:lnTo>
                    <a:pt x="468" y="661"/>
                  </a:lnTo>
                  <a:lnTo>
                    <a:pt x="446" y="672"/>
                  </a:lnTo>
                  <a:lnTo>
                    <a:pt x="425" y="682"/>
                  </a:lnTo>
                  <a:lnTo>
                    <a:pt x="407" y="693"/>
                  </a:lnTo>
                  <a:lnTo>
                    <a:pt x="399" y="698"/>
                  </a:lnTo>
                  <a:lnTo>
                    <a:pt x="390" y="703"/>
                  </a:lnTo>
                  <a:lnTo>
                    <a:pt x="390" y="702"/>
                  </a:lnTo>
                  <a:lnTo>
                    <a:pt x="388" y="703"/>
                  </a:lnTo>
                  <a:lnTo>
                    <a:pt x="375" y="714"/>
                  </a:lnTo>
                  <a:lnTo>
                    <a:pt x="365" y="724"/>
                  </a:lnTo>
                  <a:lnTo>
                    <a:pt x="366" y="725"/>
                  </a:lnTo>
                  <a:lnTo>
                    <a:pt x="366" y="724"/>
                  </a:lnTo>
                  <a:lnTo>
                    <a:pt x="361" y="728"/>
                  </a:lnTo>
                  <a:lnTo>
                    <a:pt x="360" y="728"/>
                  </a:lnTo>
                  <a:lnTo>
                    <a:pt x="356" y="733"/>
                  </a:lnTo>
                  <a:lnTo>
                    <a:pt x="354" y="735"/>
                  </a:lnTo>
                  <a:lnTo>
                    <a:pt x="356" y="735"/>
                  </a:lnTo>
                  <a:lnTo>
                    <a:pt x="353" y="740"/>
                  </a:lnTo>
                  <a:lnTo>
                    <a:pt x="354" y="740"/>
                  </a:lnTo>
                  <a:lnTo>
                    <a:pt x="353" y="738"/>
                  </a:lnTo>
                  <a:lnTo>
                    <a:pt x="349" y="744"/>
                  </a:lnTo>
                  <a:lnTo>
                    <a:pt x="348" y="745"/>
                  </a:lnTo>
                  <a:lnTo>
                    <a:pt x="349" y="745"/>
                  </a:lnTo>
                  <a:lnTo>
                    <a:pt x="347" y="750"/>
                  </a:lnTo>
                  <a:lnTo>
                    <a:pt x="345" y="755"/>
                  </a:lnTo>
                  <a:lnTo>
                    <a:pt x="343" y="761"/>
                  </a:lnTo>
                  <a:lnTo>
                    <a:pt x="343" y="766"/>
                  </a:lnTo>
                  <a:lnTo>
                    <a:pt x="344" y="766"/>
                  </a:lnTo>
                  <a:lnTo>
                    <a:pt x="343" y="766"/>
                  </a:lnTo>
                  <a:lnTo>
                    <a:pt x="341" y="771"/>
                  </a:lnTo>
                  <a:lnTo>
                    <a:pt x="341" y="776"/>
                  </a:lnTo>
                  <a:lnTo>
                    <a:pt x="343" y="776"/>
                  </a:lnTo>
                  <a:lnTo>
                    <a:pt x="341" y="776"/>
                  </a:lnTo>
                  <a:lnTo>
                    <a:pt x="340" y="782"/>
                  </a:lnTo>
                  <a:lnTo>
                    <a:pt x="340" y="804"/>
                  </a:lnTo>
                  <a:lnTo>
                    <a:pt x="341" y="809"/>
                  </a:lnTo>
                  <a:lnTo>
                    <a:pt x="343" y="808"/>
                  </a:lnTo>
                  <a:lnTo>
                    <a:pt x="341" y="808"/>
                  </a:lnTo>
                  <a:lnTo>
                    <a:pt x="341" y="834"/>
                  </a:lnTo>
                  <a:lnTo>
                    <a:pt x="343" y="839"/>
                  </a:lnTo>
                  <a:lnTo>
                    <a:pt x="344" y="838"/>
                  </a:lnTo>
                  <a:lnTo>
                    <a:pt x="343" y="838"/>
                  </a:lnTo>
                  <a:lnTo>
                    <a:pt x="343" y="848"/>
                  </a:lnTo>
                  <a:lnTo>
                    <a:pt x="344" y="848"/>
                  </a:lnTo>
                  <a:lnTo>
                    <a:pt x="343" y="848"/>
                  </a:lnTo>
                  <a:lnTo>
                    <a:pt x="341" y="854"/>
                  </a:lnTo>
                  <a:lnTo>
                    <a:pt x="341" y="864"/>
                  </a:lnTo>
                  <a:lnTo>
                    <a:pt x="343" y="864"/>
                  </a:lnTo>
                  <a:lnTo>
                    <a:pt x="341" y="864"/>
                  </a:lnTo>
                  <a:lnTo>
                    <a:pt x="340" y="869"/>
                  </a:lnTo>
                  <a:lnTo>
                    <a:pt x="340" y="939"/>
                  </a:lnTo>
                  <a:lnTo>
                    <a:pt x="341" y="944"/>
                  </a:lnTo>
                  <a:lnTo>
                    <a:pt x="343" y="943"/>
                  </a:lnTo>
                  <a:lnTo>
                    <a:pt x="341" y="943"/>
                  </a:lnTo>
                  <a:lnTo>
                    <a:pt x="341" y="989"/>
                  </a:lnTo>
                  <a:lnTo>
                    <a:pt x="343" y="989"/>
                  </a:lnTo>
                  <a:lnTo>
                    <a:pt x="341" y="989"/>
                  </a:lnTo>
                  <a:lnTo>
                    <a:pt x="340" y="994"/>
                  </a:lnTo>
                  <a:lnTo>
                    <a:pt x="339" y="994"/>
                  </a:lnTo>
                  <a:lnTo>
                    <a:pt x="340" y="995"/>
                  </a:lnTo>
                  <a:lnTo>
                    <a:pt x="341" y="1000"/>
                  </a:lnTo>
                  <a:lnTo>
                    <a:pt x="343" y="999"/>
                  </a:lnTo>
                  <a:lnTo>
                    <a:pt x="341" y="999"/>
                  </a:lnTo>
                  <a:lnTo>
                    <a:pt x="341" y="1015"/>
                  </a:lnTo>
                  <a:lnTo>
                    <a:pt x="343" y="1015"/>
                  </a:lnTo>
                  <a:lnTo>
                    <a:pt x="341" y="1015"/>
                  </a:lnTo>
                  <a:lnTo>
                    <a:pt x="340" y="1020"/>
                  </a:lnTo>
                  <a:lnTo>
                    <a:pt x="340" y="1036"/>
                  </a:lnTo>
                  <a:lnTo>
                    <a:pt x="341" y="1036"/>
                  </a:lnTo>
                  <a:lnTo>
                    <a:pt x="340" y="1036"/>
                  </a:lnTo>
                  <a:lnTo>
                    <a:pt x="339" y="1041"/>
                  </a:lnTo>
                  <a:lnTo>
                    <a:pt x="339" y="1055"/>
                  </a:lnTo>
                  <a:lnTo>
                    <a:pt x="340" y="1055"/>
                  </a:lnTo>
                  <a:lnTo>
                    <a:pt x="339" y="1055"/>
                  </a:lnTo>
                  <a:lnTo>
                    <a:pt x="337" y="1061"/>
                  </a:lnTo>
                  <a:lnTo>
                    <a:pt x="337" y="1071"/>
                  </a:lnTo>
                  <a:lnTo>
                    <a:pt x="339" y="1071"/>
                  </a:lnTo>
                  <a:lnTo>
                    <a:pt x="337" y="1071"/>
                  </a:lnTo>
                  <a:lnTo>
                    <a:pt x="336" y="1076"/>
                  </a:lnTo>
                  <a:lnTo>
                    <a:pt x="336" y="1087"/>
                  </a:lnTo>
                  <a:lnTo>
                    <a:pt x="337" y="1087"/>
                  </a:lnTo>
                  <a:lnTo>
                    <a:pt x="336" y="1087"/>
                  </a:lnTo>
                  <a:lnTo>
                    <a:pt x="335" y="1092"/>
                  </a:lnTo>
                  <a:lnTo>
                    <a:pt x="335" y="1097"/>
                  </a:lnTo>
                  <a:lnTo>
                    <a:pt x="336" y="1097"/>
                  </a:lnTo>
                  <a:lnTo>
                    <a:pt x="335" y="1097"/>
                  </a:lnTo>
                  <a:lnTo>
                    <a:pt x="333" y="1102"/>
                  </a:lnTo>
                  <a:lnTo>
                    <a:pt x="333" y="1108"/>
                  </a:lnTo>
                  <a:lnTo>
                    <a:pt x="335" y="1108"/>
                  </a:lnTo>
                  <a:lnTo>
                    <a:pt x="333" y="1108"/>
                  </a:lnTo>
                  <a:lnTo>
                    <a:pt x="332" y="1113"/>
                  </a:lnTo>
                  <a:lnTo>
                    <a:pt x="332" y="1118"/>
                  </a:lnTo>
                  <a:lnTo>
                    <a:pt x="333" y="1118"/>
                  </a:lnTo>
                  <a:lnTo>
                    <a:pt x="332" y="1118"/>
                  </a:lnTo>
                  <a:lnTo>
                    <a:pt x="331" y="1123"/>
                  </a:lnTo>
                  <a:lnTo>
                    <a:pt x="331" y="1134"/>
                  </a:lnTo>
                  <a:lnTo>
                    <a:pt x="332" y="1134"/>
                  </a:lnTo>
                  <a:lnTo>
                    <a:pt x="331" y="1134"/>
                  </a:lnTo>
                  <a:lnTo>
                    <a:pt x="330" y="1139"/>
                  </a:lnTo>
                  <a:lnTo>
                    <a:pt x="330" y="1154"/>
                  </a:lnTo>
                  <a:lnTo>
                    <a:pt x="331" y="1154"/>
                  </a:lnTo>
                  <a:lnTo>
                    <a:pt x="330" y="1154"/>
                  </a:lnTo>
                  <a:lnTo>
                    <a:pt x="328" y="1159"/>
                  </a:lnTo>
                  <a:lnTo>
                    <a:pt x="327" y="1159"/>
                  </a:lnTo>
                  <a:lnTo>
                    <a:pt x="328" y="1160"/>
                  </a:lnTo>
                  <a:lnTo>
                    <a:pt x="330" y="1165"/>
                  </a:lnTo>
                  <a:lnTo>
                    <a:pt x="331" y="1164"/>
                  </a:lnTo>
                  <a:lnTo>
                    <a:pt x="330" y="1164"/>
                  </a:lnTo>
                  <a:lnTo>
                    <a:pt x="328" y="1169"/>
                  </a:lnTo>
                  <a:lnTo>
                    <a:pt x="328" y="1185"/>
                  </a:lnTo>
                  <a:lnTo>
                    <a:pt x="330" y="1185"/>
                  </a:lnTo>
                  <a:lnTo>
                    <a:pt x="328" y="1185"/>
                  </a:lnTo>
                  <a:lnTo>
                    <a:pt x="327" y="1190"/>
                  </a:lnTo>
                  <a:lnTo>
                    <a:pt x="326" y="1190"/>
                  </a:lnTo>
                  <a:lnTo>
                    <a:pt x="327" y="1192"/>
                  </a:lnTo>
                  <a:lnTo>
                    <a:pt x="328" y="1197"/>
                  </a:lnTo>
                  <a:lnTo>
                    <a:pt x="330" y="1195"/>
                  </a:lnTo>
                  <a:lnTo>
                    <a:pt x="328" y="1195"/>
                  </a:lnTo>
                  <a:lnTo>
                    <a:pt x="328" y="1201"/>
                  </a:lnTo>
                  <a:lnTo>
                    <a:pt x="330" y="1201"/>
                  </a:lnTo>
                  <a:lnTo>
                    <a:pt x="328" y="1201"/>
                  </a:lnTo>
                  <a:lnTo>
                    <a:pt x="327" y="1206"/>
                  </a:lnTo>
                  <a:lnTo>
                    <a:pt x="327" y="1216"/>
                  </a:lnTo>
                  <a:lnTo>
                    <a:pt x="328" y="1216"/>
                  </a:lnTo>
                  <a:lnTo>
                    <a:pt x="327" y="1216"/>
                  </a:lnTo>
                  <a:lnTo>
                    <a:pt x="326" y="1222"/>
                  </a:lnTo>
                  <a:lnTo>
                    <a:pt x="326" y="1228"/>
                  </a:lnTo>
                  <a:lnTo>
                    <a:pt x="327" y="1233"/>
                  </a:lnTo>
                  <a:lnTo>
                    <a:pt x="328" y="1232"/>
                  </a:lnTo>
                  <a:lnTo>
                    <a:pt x="327" y="1232"/>
                  </a:lnTo>
                  <a:lnTo>
                    <a:pt x="324" y="1237"/>
                  </a:lnTo>
                  <a:lnTo>
                    <a:pt x="324" y="1252"/>
                  </a:lnTo>
                  <a:lnTo>
                    <a:pt x="326" y="1252"/>
                  </a:lnTo>
                  <a:lnTo>
                    <a:pt x="324" y="1252"/>
                  </a:lnTo>
                  <a:lnTo>
                    <a:pt x="323" y="1257"/>
                  </a:lnTo>
                  <a:lnTo>
                    <a:pt x="323" y="1262"/>
                  </a:lnTo>
                  <a:lnTo>
                    <a:pt x="324" y="1262"/>
                  </a:lnTo>
                  <a:lnTo>
                    <a:pt x="323" y="1262"/>
                  </a:lnTo>
                  <a:lnTo>
                    <a:pt x="322" y="1267"/>
                  </a:lnTo>
                  <a:lnTo>
                    <a:pt x="322" y="1278"/>
                  </a:lnTo>
                  <a:lnTo>
                    <a:pt x="323" y="1278"/>
                  </a:lnTo>
                  <a:lnTo>
                    <a:pt x="322" y="1278"/>
                  </a:lnTo>
                  <a:lnTo>
                    <a:pt x="320" y="1283"/>
                  </a:lnTo>
                  <a:lnTo>
                    <a:pt x="319" y="1283"/>
                  </a:lnTo>
                  <a:lnTo>
                    <a:pt x="320" y="1284"/>
                  </a:lnTo>
                  <a:lnTo>
                    <a:pt x="322" y="1290"/>
                  </a:lnTo>
                  <a:lnTo>
                    <a:pt x="323" y="1288"/>
                  </a:lnTo>
                  <a:lnTo>
                    <a:pt x="322" y="1288"/>
                  </a:lnTo>
                  <a:lnTo>
                    <a:pt x="320" y="1294"/>
                  </a:lnTo>
                  <a:lnTo>
                    <a:pt x="320" y="1299"/>
                  </a:lnTo>
                  <a:lnTo>
                    <a:pt x="322" y="1299"/>
                  </a:lnTo>
                  <a:lnTo>
                    <a:pt x="320" y="1299"/>
                  </a:lnTo>
                  <a:lnTo>
                    <a:pt x="319" y="1304"/>
                  </a:lnTo>
                  <a:lnTo>
                    <a:pt x="318" y="1304"/>
                  </a:lnTo>
                  <a:lnTo>
                    <a:pt x="319" y="1305"/>
                  </a:lnTo>
                  <a:lnTo>
                    <a:pt x="320" y="1311"/>
                  </a:lnTo>
                  <a:lnTo>
                    <a:pt x="322" y="1309"/>
                  </a:lnTo>
                  <a:lnTo>
                    <a:pt x="320" y="1309"/>
                  </a:lnTo>
                  <a:lnTo>
                    <a:pt x="319" y="1315"/>
                  </a:lnTo>
                  <a:lnTo>
                    <a:pt x="319" y="1330"/>
                  </a:lnTo>
                  <a:lnTo>
                    <a:pt x="320" y="1330"/>
                  </a:lnTo>
                  <a:lnTo>
                    <a:pt x="319" y="1330"/>
                  </a:lnTo>
                  <a:lnTo>
                    <a:pt x="316" y="1341"/>
                  </a:lnTo>
                  <a:lnTo>
                    <a:pt x="316" y="1360"/>
                  </a:lnTo>
                  <a:lnTo>
                    <a:pt x="318" y="1360"/>
                  </a:lnTo>
                  <a:lnTo>
                    <a:pt x="316" y="1360"/>
                  </a:lnTo>
                  <a:lnTo>
                    <a:pt x="315" y="1366"/>
                  </a:lnTo>
                  <a:lnTo>
                    <a:pt x="315" y="1371"/>
                  </a:lnTo>
                  <a:lnTo>
                    <a:pt x="316" y="1371"/>
                  </a:lnTo>
                  <a:lnTo>
                    <a:pt x="315" y="1371"/>
                  </a:lnTo>
                  <a:lnTo>
                    <a:pt x="314" y="1376"/>
                  </a:lnTo>
                  <a:lnTo>
                    <a:pt x="314" y="1392"/>
                  </a:lnTo>
                  <a:lnTo>
                    <a:pt x="315" y="1392"/>
                  </a:lnTo>
                  <a:lnTo>
                    <a:pt x="314" y="1392"/>
                  </a:lnTo>
                  <a:lnTo>
                    <a:pt x="312" y="1397"/>
                  </a:lnTo>
                  <a:lnTo>
                    <a:pt x="312" y="1408"/>
                  </a:lnTo>
                  <a:lnTo>
                    <a:pt x="314" y="1408"/>
                  </a:lnTo>
                  <a:lnTo>
                    <a:pt x="312" y="1408"/>
                  </a:lnTo>
                  <a:lnTo>
                    <a:pt x="311" y="1413"/>
                  </a:lnTo>
                  <a:lnTo>
                    <a:pt x="311" y="1423"/>
                  </a:lnTo>
                  <a:lnTo>
                    <a:pt x="312" y="1423"/>
                  </a:lnTo>
                  <a:lnTo>
                    <a:pt x="311" y="1423"/>
                  </a:lnTo>
                  <a:lnTo>
                    <a:pt x="310" y="1429"/>
                  </a:lnTo>
                  <a:lnTo>
                    <a:pt x="310" y="1449"/>
                  </a:lnTo>
                  <a:lnTo>
                    <a:pt x="311" y="1449"/>
                  </a:lnTo>
                  <a:lnTo>
                    <a:pt x="310" y="1449"/>
                  </a:lnTo>
                  <a:lnTo>
                    <a:pt x="309" y="1455"/>
                  </a:lnTo>
                  <a:lnTo>
                    <a:pt x="309" y="1464"/>
                  </a:lnTo>
                  <a:lnTo>
                    <a:pt x="310" y="1464"/>
                  </a:lnTo>
                  <a:lnTo>
                    <a:pt x="309" y="1464"/>
                  </a:lnTo>
                  <a:lnTo>
                    <a:pt x="307" y="1469"/>
                  </a:lnTo>
                  <a:lnTo>
                    <a:pt x="307" y="1474"/>
                  </a:lnTo>
                  <a:lnTo>
                    <a:pt x="309" y="1474"/>
                  </a:lnTo>
                  <a:lnTo>
                    <a:pt x="307" y="1474"/>
                  </a:lnTo>
                  <a:lnTo>
                    <a:pt x="306" y="1480"/>
                  </a:lnTo>
                  <a:lnTo>
                    <a:pt x="306" y="1490"/>
                  </a:lnTo>
                  <a:lnTo>
                    <a:pt x="307" y="1490"/>
                  </a:lnTo>
                  <a:lnTo>
                    <a:pt x="306" y="1490"/>
                  </a:lnTo>
                  <a:lnTo>
                    <a:pt x="305" y="1495"/>
                  </a:lnTo>
                  <a:lnTo>
                    <a:pt x="305" y="1506"/>
                  </a:lnTo>
                  <a:lnTo>
                    <a:pt x="306" y="1506"/>
                  </a:lnTo>
                  <a:lnTo>
                    <a:pt x="305" y="1506"/>
                  </a:lnTo>
                  <a:lnTo>
                    <a:pt x="303" y="1511"/>
                  </a:lnTo>
                  <a:lnTo>
                    <a:pt x="303" y="1522"/>
                  </a:lnTo>
                  <a:lnTo>
                    <a:pt x="305" y="1522"/>
                  </a:lnTo>
                  <a:lnTo>
                    <a:pt x="303" y="1522"/>
                  </a:lnTo>
                  <a:lnTo>
                    <a:pt x="302" y="1527"/>
                  </a:lnTo>
                  <a:lnTo>
                    <a:pt x="302" y="1537"/>
                  </a:lnTo>
                  <a:lnTo>
                    <a:pt x="303" y="1537"/>
                  </a:lnTo>
                  <a:lnTo>
                    <a:pt x="302" y="1537"/>
                  </a:lnTo>
                  <a:lnTo>
                    <a:pt x="301" y="1542"/>
                  </a:lnTo>
                  <a:lnTo>
                    <a:pt x="301" y="1553"/>
                  </a:lnTo>
                  <a:lnTo>
                    <a:pt x="302" y="1553"/>
                  </a:lnTo>
                  <a:lnTo>
                    <a:pt x="301" y="1553"/>
                  </a:lnTo>
                  <a:lnTo>
                    <a:pt x="299" y="1558"/>
                  </a:lnTo>
                  <a:lnTo>
                    <a:pt x="298" y="1562"/>
                  </a:lnTo>
                  <a:lnTo>
                    <a:pt x="298" y="1573"/>
                  </a:lnTo>
                  <a:lnTo>
                    <a:pt x="299" y="1573"/>
                  </a:lnTo>
                  <a:lnTo>
                    <a:pt x="298" y="1573"/>
                  </a:lnTo>
                  <a:lnTo>
                    <a:pt x="297" y="1578"/>
                  </a:lnTo>
                  <a:lnTo>
                    <a:pt x="297" y="1588"/>
                  </a:lnTo>
                  <a:lnTo>
                    <a:pt x="298" y="1588"/>
                  </a:lnTo>
                  <a:lnTo>
                    <a:pt x="297" y="1588"/>
                  </a:lnTo>
                  <a:lnTo>
                    <a:pt x="295" y="1594"/>
                  </a:lnTo>
                  <a:lnTo>
                    <a:pt x="295" y="1604"/>
                  </a:lnTo>
                  <a:lnTo>
                    <a:pt x="297" y="1604"/>
                  </a:lnTo>
                  <a:lnTo>
                    <a:pt x="295" y="1604"/>
                  </a:lnTo>
                  <a:lnTo>
                    <a:pt x="294" y="1609"/>
                  </a:lnTo>
                  <a:lnTo>
                    <a:pt x="294" y="1614"/>
                  </a:lnTo>
                  <a:lnTo>
                    <a:pt x="295" y="1614"/>
                  </a:lnTo>
                  <a:lnTo>
                    <a:pt x="294" y="1614"/>
                  </a:lnTo>
                  <a:lnTo>
                    <a:pt x="293" y="1620"/>
                  </a:lnTo>
                  <a:lnTo>
                    <a:pt x="293" y="1625"/>
                  </a:lnTo>
                  <a:lnTo>
                    <a:pt x="294" y="1625"/>
                  </a:lnTo>
                  <a:lnTo>
                    <a:pt x="293" y="1625"/>
                  </a:lnTo>
                  <a:lnTo>
                    <a:pt x="292" y="1630"/>
                  </a:lnTo>
                  <a:lnTo>
                    <a:pt x="292" y="1635"/>
                  </a:lnTo>
                  <a:lnTo>
                    <a:pt x="293" y="1635"/>
                  </a:lnTo>
                  <a:lnTo>
                    <a:pt x="292" y="1635"/>
                  </a:lnTo>
                  <a:lnTo>
                    <a:pt x="289" y="1646"/>
                  </a:lnTo>
                  <a:lnTo>
                    <a:pt x="289" y="1651"/>
                  </a:lnTo>
                  <a:lnTo>
                    <a:pt x="290" y="1651"/>
                  </a:lnTo>
                  <a:lnTo>
                    <a:pt x="289" y="1651"/>
                  </a:lnTo>
                  <a:lnTo>
                    <a:pt x="288" y="1656"/>
                  </a:lnTo>
                  <a:lnTo>
                    <a:pt x="288" y="1667"/>
                  </a:lnTo>
                  <a:lnTo>
                    <a:pt x="289" y="1667"/>
                  </a:lnTo>
                  <a:lnTo>
                    <a:pt x="288" y="1667"/>
                  </a:lnTo>
                  <a:lnTo>
                    <a:pt x="286" y="1672"/>
                  </a:lnTo>
                  <a:lnTo>
                    <a:pt x="285" y="1676"/>
                  </a:lnTo>
                  <a:lnTo>
                    <a:pt x="285" y="1681"/>
                  </a:lnTo>
                  <a:lnTo>
                    <a:pt x="286" y="1681"/>
                  </a:lnTo>
                  <a:lnTo>
                    <a:pt x="285" y="1681"/>
                  </a:lnTo>
                  <a:lnTo>
                    <a:pt x="284" y="1687"/>
                  </a:lnTo>
                  <a:lnTo>
                    <a:pt x="284" y="1697"/>
                  </a:lnTo>
                  <a:lnTo>
                    <a:pt x="285" y="1697"/>
                  </a:lnTo>
                  <a:lnTo>
                    <a:pt x="284" y="1697"/>
                  </a:lnTo>
                  <a:lnTo>
                    <a:pt x="282" y="1702"/>
                  </a:lnTo>
                  <a:lnTo>
                    <a:pt x="282" y="1707"/>
                  </a:lnTo>
                  <a:lnTo>
                    <a:pt x="284" y="1707"/>
                  </a:lnTo>
                  <a:lnTo>
                    <a:pt x="282" y="1707"/>
                  </a:lnTo>
                  <a:lnTo>
                    <a:pt x="281" y="1713"/>
                  </a:lnTo>
                  <a:lnTo>
                    <a:pt x="281" y="1723"/>
                  </a:lnTo>
                  <a:lnTo>
                    <a:pt x="282" y="1723"/>
                  </a:lnTo>
                  <a:lnTo>
                    <a:pt x="281" y="1723"/>
                  </a:lnTo>
                  <a:lnTo>
                    <a:pt x="280" y="1728"/>
                  </a:lnTo>
                  <a:lnTo>
                    <a:pt x="280" y="1734"/>
                  </a:lnTo>
                  <a:lnTo>
                    <a:pt x="281" y="1734"/>
                  </a:lnTo>
                  <a:lnTo>
                    <a:pt x="280" y="1734"/>
                  </a:lnTo>
                  <a:lnTo>
                    <a:pt x="278" y="1739"/>
                  </a:lnTo>
                  <a:lnTo>
                    <a:pt x="278" y="1760"/>
                  </a:lnTo>
                  <a:lnTo>
                    <a:pt x="280" y="1760"/>
                  </a:lnTo>
                  <a:lnTo>
                    <a:pt x="278" y="1760"/>
                  </a:lnTo>
                  <a:lnTo>
                    <a:pt x="277" y="1765"/>
                  </a:lnTo>
                  <a:lnTo>
                    <a:pt x="276" y="1765"/>
                  </a:lnTo>
                  <a:lnTo>
                    <a:pt x="277" y="1766"/>
                  </a:lnTo>
                  <a:lnTo>
                    <a:pt x="278" y="1772"/>
                  </a:lnTo>
                  <a:lnTo>
                    <a:pt x="280" y="1770"/>
                  </a:lnTo>
                  <a:lnTo>
                    <a:pt x="278" y="1770"/>
                  </a:lnTo>
                  <a:lnTo>
                    <a:pt x="276" y="1776"/>
                  </a:lnTo>
                  <a:lnTo>
                    <a:pt x="276" y="1779"/>
                  </a:lnTo>
                  <a:lnTo>
                    <a:pt x="277" y="1779"/>
                  </a:lnTo>
                  <a:lnTo>
                    <a:pt x="276" y="1779"/>
                  </a:lnTo>
                  <a:lnTo>
                    <a:pt x="275" y="1785"/>
                  </a:lnTo>
                  <a:lnTo>
                    <a:pt x="273" y="1785"/>
                  </a:lnTo>
                  <a:lnTo>
                    <a:pt x="275" y="1786"/>
                  </a:lnTo>
                  <a:lnTo>
                    <a:pt x="276" y="1791"/>
                  </a:lnTo>
                  <a:lnTo>
                    <a:pt x="277" y="1790"/>
                  </a:lnTo>
                  <a:lnTo>
                    <a:pt x="276" y="1790"/>
                  </a:lnTo>
                  <a:lnTo>
                    <a:pt x="273" y="1800"/>
                  </a:lnTo>
                  <a:lnTo>
                    <a:pt x="273" y="1811"/>
                  </a:lnTo>
                  <a:lnTo>
                    <a:pt x="275" y="1811"/>
                  </a:lnTo>
                  <a:lnTo>
                    <a:pt x="273" y="1811"/>
                  </a:lnTo>
                  <a:lnTo>
                    <a:pt x="272" y="1816"/>
                  </a:lnTo>
                  <a:lnTo>
                    <a:pt x="272" y="1821"/>
                  </a:lnTo>
                  <a:lnTo>
                    <a:pt x="273" y="1821"/>
                  </a:lnTo>
                  <a:lnTo>
                    <a:pt x="272" y="1821"/>
                  </a:lnTo>
                  <a:lnTo>
                    <a:pt x="271" y="1827"/>
                  </a:lnTo>
                  <a:lnTo>
                    <a:pt x="271" y="1837"/>
                  </a:lnTo>
                  <a:lnTo>
                    <a:pt x="272" y="1837"/>
                  </a:lnTo>
                  <a:lnTo>
                    <a:pt x="271" y="1837"/>
                  </a:lnTo>
                  <a:lnTo>
                    <a:pt x="269" y="1842"/>
                  </a:lnTo>
                  <a:lnTo>
                    <a:pt x="269" y="1848"/>
                  </a:lnTo>
                  <a:lnTo>
                    <a:pt x="271" y="1848"/>
                  </a:lnTo>
                  <a:lnTo>
                    <a:pt x="269" y="1848"/>
                  </a:lnTo>
                  <a:lnTo>
                    <a:pt x="268" y="1853"/>
                  </a:lnTo>
                  <a:lnTo>
                    <a:pt x="268" y="1863"/>
                  </a:lnTo>
                  <a:lnTo>
                    <a:pt x="269" y="1863"/>
                  </a:lnTo>
                  <a:lnTo>
                    <a:pt x="268" y="1863"/>
                  </a:lnTo>
                  <a:lnTo>
                    <a:pt x="267" y="1869"/>
                  </a:lnTo>
                  <a:lnTo>
                    <a:pt x="267" y="1874"/>
                  </a:lnTo>
                  <a:lnTo>
                    <a:pt x="268" y="1874"/>
                  </a:lnTo>
                  <a:lnTo>
                    <a:pt x="267" y="1874"/>
                  </a:lnTo>
                  <a:lnTo>
                    <a:pt x="265" y="1879"/>
                  </a:lnTo>
                  <a:lnTo>
                    <a:pt x="265" y="1883"/>
                  </a:lnTo>
                  <a:lnTo>
                    <a:pt x="267" y="1883"/>
                  </a:lnTo>
                  <a:lnTo>
                    <a:pt x="265" y="1883"/>
                  </a:lnTo>
                  <a:lnTo>
                    <a:pt x="264" y="1888"/>
                  </a:lnTo>
                  <a:lnTo>
                    <a:pt x="264" y="1899"/>
                  </a:lnTo>
                  <a:lnTo>
                    <a:pt x="265" y="1899"/>
                  </a:lnTo>
                  <a:lnTo>
                    <a:pt x="264" y="1899"/>
                  </a:lnTo>
                  <a:lnTo>
                    <a:pt x="263" y="1904"/>
                  </a:lnTo>
                  <a:lnTo>
                    <a:pt x="263" y="1909"/>
                  </a:lnTo>
                  <a:lnTo>
                    <a:pt x="264" y="1909"/>
                  </a:lnTo>
                  <a:lnTo>
                    <a:pt x="263" y="1909"/>
                  </a:lnTo>
                  <a:lnTo>
                    <a:pt x="261" y="1914"/>
                  </a:lnTo>
                  <a:lnTo>
                    <a:pt x="261" y="1925"/>
                  </a:lnTo>
                  <a:lnTo>
                    <a:pt x="263" y="1925"/>
                  </a:lnTo>
                  <a:lnTo>
                    <a:pt x="261" y="1925"/>
                  </a:lnTo>
                  <a:lnTo>
                    <a:pt x="260" y="1930"/>
                  </a:lnTo>
                  <a:lnTo>
                    <a:pt x="260" y="1935"/>
                  </a:lnTo>
                  <a:lnTo>
                    <a:pt x="261" y="1935"/>
                  </a:lnTo>
                  <a:lnTo>
                    <a:pt x="260" y="1935"/>
                  </a:lnTo>
                  <a:lnTo>
                    <a:pt x="259" y="1941"/>
                  </a:lnTo>
                  <a:lnTo>
                    <a:pt x="259" y="1951"/>
                  </a:lnTo>
                  <a:lnTo>
                    <a:pt x="260" y="1951"/>
                  </a:lnTo>
                  <a:lnTo>
                    <a:pt x="259" y="1951"/>
                  </a:lnTo>
                  <a:lnTo>
                    <a:pt x="257" y="1956"/>
                  </a:lnTo>
                  <a:lnTo>
                    <a:pt x="257" y="1967"/>
                  </a:lnTo>
                  <a:lnTo>
                    <a:pt x="259" y="1967"/>
                  </a:lnTo>
                  <a:lnTo>
                    <a:pt x="257" y="1967"/>
                  </a:lnTo>
                  <a:lnTo>
                    <a:pt x="256" y="1972"/>
                  </a:lnTo>
                  <a:lnTo>
                    <a:pt x="256" y="1977"/>
                  </a:lnTo>
                  <a:lnTo>
                    <a:pt x="257" y="1977"/>
                  </a:lnTo>
                  <a:lnTo>
                    <a:pt x="256" y="1977"/>
                  </a:lnTo>
                  <a:lnTo>
                    <a:pt x="255" y="1982"/>
                  </a:lnTo>
                  <a:lnTo>
                    <a:pt x="255" y="1997"/>
                  </a:lnTo>
                  <a:lnTo>
                    <a:pt x="256" y="1997"/>
                  </a:lnTo>
                  <a:lnTo>
                    <a:pt x="255" y="1997"/>
                  </a:lnTo>
                  <a:lnTo>
                    <a:pt x="254" y="2002"/>
                  </a:lnTo>
                  <a:lnTo>
                    <a:pt x="254" y="2007"/>
                  </a:lnTo>
                  <a:lnTo>
                    <a:pt x="255" y="2007"/>
                  </a:lnTo>
                  <a:lnTo>
                    <a:pt x="254" y="2007"/>
                  </a:lnTo>
                  <a:lnTo>
                    <a:pt x="252" y="2013"/>
                  </a:lnTo>
                  <a:lnTo>
                    <a:pt x="252" y="2018"/>
                  </a:lnTo>
                  <a:lnTo>
                    <a:pt x="254" y="2018"/>
                  </a:lnTo>
                  <a:lnTo>
                    <a:pt x="252" y="2018"/>
                  </a:lnTo>
                  <a:lnTo>
                    <a:pt x="251" y="2023"/>
                  </a:lnTo>
                  <a:lnTo>
                    <a:pt x="248" y="2028"/>
                  </a:lnTo>
                  <a:lnTo>
                    <a:pt x="248" y="2034"/>
                  </a:lnTo>
                  <a:lnTo>
                    <a:pt x="250" y="2034"/>
                  </a:lnTo>
                  <a:lnTo>
                    <a:pt x="248" y="2034"/>
                  </a:lnTo>
                  <a:lnTo>
                    <a:pt x="247" y="2039"/>
                  </a:lnTo>
                  <a:lnTo>
                    <a:pt x="247" y="2044"/>
                  </a:lnTo>
                  <a:lnTo>
                    <a:pt x="248" y="2044"/>
                  </a:lnTo>
                  <a:lnTo>
                    <a:pt x="247" y="2044"/>
                  </a:lnTo>
                  <a:lnTo>
                    <a:pt x="246" y="2049"/>
                  </a:lnTo>
                  <a:lnTo>
                    <a:pt x="246" y="2065"/>
                  </a:lnTo>
                  <a:lnTo>
                    <a:pt x="247" y="2065"/>
                  </a:lnTo>
                  <a:lnTo>
                    <a:pt x="246" y="2065"/>
                  </a:lnTo>
                  <a:lnTo>
                    <a:pt x="244" y="2070"/>
                  </a:lnTo>
                  <a:lnTo>
                    <a:pt x="244" y="2086"/>
                  </a:lnTo>
                  <a:lnTo>
                    <a:pt x="246" y="2086"/>
                  </a:lnTo>
                  <a:lnTo>
                    <a:pt x="244" y="2086"/>
                  </a:lnTo>
                  <a:lnTo>
                    <a:pt x="243" y="2090"/>
                  </a:lnTo>
                  <a:lnTo>
                    <a:pt x="243" y="2089"/>
                  </a:lnTo>
                  <a:lnTo>
                    <a:pt x="243" y="2090"/>
                  </a:lnTo>
                  <a:lnTo>
                    <a:pt x="242" y="2096"/>
                  </a:lnTo>
                  <a:lnTo>
                    <a:pt x="240" y="2096"/>
                  </a:lnTo>
                  <a:lnTo>
                    <a:pt x="242" y="2098"/>
                  </a:lnTo>
                  <a:lnTo>
                    <a:pt x="244" y="2102"/>
                  </a:lnTo>
                  <a:lnTo>
                    <a:pt x="246" y="2100"/>
                  </a:lnTo>
                  <a:lnTo>
                    <a:pt x="246" y="2099"/>
                  </a:lnTo>
                  <a:lnTo>
                    <a:pt x="233" y="2104"/>
                  </a:lnTo>
                  <a:lnTo>
                    <a:pt x="225" y="2109"/>
                  </a:lnTo>
                  <a:lnTo>
                    <a:pt x="223" y="2109"/>
                  </a:lnTo>
                  <a:lnTo>
                    <a:pt x="223" y="2111"/>
                  </a:lnTo>
                  <a:lnTo>
                    <a:pt x="221" y="2116"/>
                  </a:lnTo>
                  <a:lnTo>
                    <a:pt x="216" y="2137"/>
                  </a:lnTo>
                  <a:lnTo>
                    <a:pt x="216" y="2142"/>
                  </a:lnTo>
                  <a:lnTo>
                    <a:pt x="217" y="2142"/>
                  </a:lnTo>
                  <a:lnTo>
                    <a:pt x="216" y="2142"/>
                  </a:lnTo>
                  <a:lnTo>
                    <a:pt x="213" y="2153"/>
                  </a:lnTo>
                  <a:lnTo>
                    <a:pt x="213" y="2158"/>
                  </a:lnTo>
                  <a:lnTo>
                    <a:pt x="214" y="2158"/>
                  </a:lnTo>
                  <a:lnTo>
                    <a:pt x="213" y="2158"/>
                  </a:lnTo>
                  <a:lnTo>
                    <a:pt x="212" y="2163"/>
                  </a:lnTo>
                  <a:lnTo>
                    <a:pt x="212" y="2174"/>
                  </a:lnTo>
                  <a:lnTo>
                    <a:pt x="213" y="2174"/>
                  </a:lnTo>
                  <a:lnTo>
                    <a:pt x="212" y="2174"/>
                  </a:lnTo>
                  <a:lnTo>
                    <a:pt x="210" y="2179"/>
                  </a:lnTo>
                  <a:lnTo>
                    <a:pt x="210" y="2184"/>
                  </a:lnTo>
                  <a:lnTo>
                    <a:pt x="212" y="2184"/>
                  </a:lnTo>
                  <a:lnTo>
                    <a:pt x="210" y="2184"/>
                  </a:lnTo>
                  <a:lnTo>
                    <a:pt x="209" y="2188"/>
                  </a:lnTo>
                  <a:lnTo>
                    <a:pt x="206" y="2195"/>
                  </a:lnTo>
                  <a:lnTo>
                    <a:pt x="208" y="2195"/>
                  </a:lnTo>
                  <a:lnTo>
                    <a:pt x="208" y="2193"/>
                  </a:lnTo>
                  <a:lnTo>
                    <a:pt x="202" y="2197"/>
                  </a:lnTo>
                  <a:lnTo>
                    <a:pt x="201" y="2197"/>
                  </a:lnTo>
                  <a:lnTo>
                    <a:pt x="201" y="2199"/>
                  </a:lnTo>
                  <a:lnTo>
                    <a:pt x="199" y="2204"/>
                  </a:lnTo>
                  <a:lnTo>
                    <a:pt x="200" y="2204"/>
                  </a:lnTo>
                  <a:lnTo>
                    <a:pt x="200" y="2202"/>
                  </a:lnTo>
                  <a:lnTo>
                    <a:pt x="189" y="2208"/>
                  </a:lnTo>
                  <a:lnTo>
                    <a:pt x="188" y="2208"/>
                  </a:lnTo>
                  <a:lnTo>
                    <a:pt x="188" y="2209"/>
                  </a:lnTo>
                  <a:lnTo>
                    <a:pt x="185" y="2214"/>
                  </a:lnTo>
                  <a:lnTo>
                    <a:pt x="184" y="2219"/>
                  </a:lnTo>
                  <a:lnTo>
                    <a:pt x="185" y="2219"/>
                  </a:lnTo>
                  <a:lnTo>
                    <a:pt x="184" y="2218"/>
                  </a:lnTo>
                  <a:lnTo>
                    <a:pt x="180" y="2223"/>
                  </a:lnTo>
                  <a:lnTo>
                    <a:pt x="174" y="2229"/>
                  </a:lnTo>
                  <a:lnTo>
                    <a:pt x="175" y="2230"/>
                  </a:lnTo>
                  <a:lnTo>
                    <a:pt x="175" y="2229"/>
                  </a:lnTo>
                  <a:lnTo>
                    <a:pt x="161" y="2234"/>
                  </a:lnTo>
                  <a:lnTo>
                    <a:pt x="159" y="2234"/>
                  </a:lnTo>
                  <a:lnTo>
                    <a:pt x="155" y="2239"/>
                  </a:lnTo>
                  <a:lnTo>
                    <a:pt x="154" y="2240"/>
                  </a:lnTo>
                  <a:lnTo>
                    <a:pt x="155" y="2240"/>
                  </a:lnTo>
                  <a:lnTo>
                    <a:pt x="154" y="2246"/>
                  </a:lnTo>
                  <a:lnTo>
                    <a:pt x="155" y="2246"/>
                  </a:lnTo>
                  <a:lnTo>
                    <a:pt x="154" y="2244"/>
                  </a:lnTo>
                  <a:lnTo>
                    <a:pt x="150" y="2250"/>
                  </a:lnTo>
                  <a:lnTo>
                    <a:pt x="151" y="2251"/>
                  </a:lnTo>
                  <a:lnTo>
                    <a:pt x="151" y="2250"/>
                  </a:lnTo>
                  <a:lnTo>
                    <a:pt x="142" y="2255"/>
                  </a:lnTo>
                  <a:lnTo>
                    <a:pt x="130" y="2260"/>
                  </a:lnTo>
                  <a:lnTo>
                    <a:pt x="123" y="2265"/>
                  </a:lnTo>
                  <a:lnTo>
                    <a:pt x="121" y="2265"/>
                  </a:lnTo>
                  <a:lnTo>
                    <a:pt x="113" y="2276"/>
                  </a:lnTo>
                  <a:lnTo>
                    <a:pt x="115" y="2277"/>
                  </a:lnTo>
                  <a:lnTo>
                    <a:pt x="115" y="2276"/>
                  </a:lnTo>
                  <a:lnTo>
                    <a:pt x="102" y="2281"/>
                  </a:lnTo>
                  <a:lnTo>
                    <a:pt x="102" y="2280"/>
                  </a:lnTo>
                  <a:lnTo>
                    <a:pt x="100" y="2281"/>
                  </a:lnTo>
                  <a:lnTo>
                    <a:pt x="94" y="2286"/>
                  </a:lnTo>
                  <a:lnTo>
                    <a:pt x="95" y="2288"/>
                  </a:lnTo>
                  <a:lnTo>
                    <a:pt x="95" y="2286"/>
                  </a:lnTo>
                  <a:lnTo>
                    <a:pt x="85" y="2291"/>
                  </a:lnTo>
                  <a:lnTo>
                    <a:pt x="73" y="2295"/>
                  </a:lnTo>
                  <a:lnTo>
                    <a:pt x="58" y="2301"/>
                  </a:lnTo>
                  <a:lnTo>
                    <a:pt x="40" y="2306"/>
                  </a:lnTo>
                  <a:lnTo>
                    <a:pt x="40" y="2307"/>
                  </a:lnTo>
                  <a:lnTo>
                    <a:pt x="40" y="2306"/>
                  </a:lnTo>
                  <a:lnTo>
                    <a:pt x="20" y="2311"/>
                  </a:lnTo>
                  <a:lnTo>
                    <a:pt x="3" y="2316"/>
                  </a:lnTo>
                  <a:lnTo>
                    <a:pt x="2" y="2316"/>
                  </a:lnTo>
                  <a:lnTo>
                    <a:pt x="2" y="2318"/>
                  </a:lnTo>
                  <a:lnTo>
                    <a:pt x="0" y="2322"/>
                  </a:lnTo>
                  <a:lnTo>
                    <a:pt x="3" y="2323"/>
                  </a:lnTo>
                  <a:lnTo>
                    <a:pt x="6" y="2319"/>
                  </a:lnTo>
                  <a:lnTo>
                    <a:pt x="3" y="2318"/>
                  </a:lnTo>
                  <a:lnTo>
                    <a:pt x="5" y="2320"/>
                  </a:lnTo>
                  <a:lnTo>
                    <a:pt x="22" y="2315"/>
                  </a:lnTo>
                  <a:lnTo>
                    <a:pt x="20" y="2312"/>
                  </a:lnTo>
                  <a:lnTo>
                    <a:pt x="20" y="2315"/>
                  </a:lnTo>
                  <a:lnTo>
                    <a:pt x="40" y="2310"/>
                  </a:lnTo>
                  <a:lnTo>
                    <a:pt x="41" y="2310"/>
                  </a:lnTo>
                  <a:lnTo>
                    <a:pt x="60" y="2305"/>
                  </a:lnTo>
                  <a:lnTo>
                    <a:pt x="74" y="2299"/>
                  </a:lnTo>
                  <a:lnTo>
                    <a:pt x="86" y="2295"/>
                  </a:lnTo>
                  <a:lnTo>
                    <a:pt x="96" y="2290"/>
                  </a:lnTo>
                  <a:lnTo>
                    <a:pt x="95" y="2290"/>
                  </a:lnTo>
                  <a:lnTo>
                    <a:pt x="96" y="2289"/>
                  </a:lnTo>
                  <a:lnTo>
                    <a:pt x="103" y="2284"/>
                  </a:lnTo>
                  <a:lnTo>
                    <a:pt x="102" y="2282"/>
                  </a:lnTo>
                  <a:lnTo>
                    <a:pt x="103" y="2285"/>
                  </a:lnTo>
                  <a:lnTo>
                    <a:pt x="116" y="2280"/>
                  </a:lnTo>
                  <a:lnTo>
                    <a:pt x="116" y="2278"/>
                  </a:lnTo>
                  <a:lnTo>
                    <a:pt x="124" y="2268"/>
                  </a:lnTo>
                  <a:lnTo>
                    <a:pt x="123" y="2267"/>
                  </a:lnTo>
                  <a:lnTo>
                    <a:pt x="124" y="2269"/>
                  </a:lnTo>
                  <a:lnTo>
                    <a:pt x="132" y="2264"/>
                  </a:lnTo>
                  <a:lnTo>
                    <a:pt x="144" y="2259"/>
                  </a:lnTo>
                  <a:lnTo>
                    <a:pt x="153" y="2254"/>
                  </a:lnTo>
                  <a:lnTo>
                    <a:pt x="153" y="2252"/>
                  </a:lnTo>
                  <a:lnTo>
                    <a:pt x="157" y="2247"/>
                  </a:lnTo>
                  <a:lnTo>
                    <a:pt x="158" y="2246"/>
                  </a:lnTo>
                  <a:lnTo>
                    <a:pt x="158" y="2247"/>
                  </a:lnTo>
                  <a:lnTo>
                    <a:pt x="159" y="2242"/>
                  </a:lnTo>
                  <a:lnTo>
                    <a:pt x="157" y="2240"/>
                  </a:lnTo>
                  <a:lnTo>
                    <a:pt x="158" y="2242"/>
                  </a:lnTo>
                  <a:lnTo>
                    <a:pt x="162" y="2236"/>
                  </a:lnTo>
                  <a:lnTo>
                    <a:pt x="161" y="2235"/>
                  </a:lnTo>
                  <a:lnTo>
                    <a:pt x="162" y="2238"/>
                  </a:lnTo>
                  <a:lnTo>
                    <a:pt x="176" y="2233"/>
                  </a:lnTo>
                  <a:lnTo>
                    <a:pt x="175" y="2233"/>
                  </a:lnTo>
                  <a:lnTo>
                    <a:pt x="176" y="2231"/>
                  </a:lnTo>
                  <a:lnTo>
                    <a:pt x="183" y="2226"/>
                  </a:lnTo>
                  <a:lnTo>
                    <a:pt x="187" y="2221"/>
                  </a:lnTo>
                  <a:lnTo>
                    <a:pt x="188" y="2219"/>
                  </a:lnTo>
                  <a:lnTo>
                    <a:pt x="188" y="2221"/>
                  </a:lnTo>
                  <a:lnTo>
                    <a:pt x="189" y="2216"/>
                  </a:lnTo>
                  <a:lnTo>
                    <a:pt x="192" y="2210"/>
                  </a:lnTo>
                  <a:lnTo>
                    <a:pt x="189" y="2209"/>
                  </a:lnTo>
                  <a:lnTo>
                    <a:pt x="191" y="2212"/>
                  </a:lnTo>
                  <a:lnTo>
                    <a:pt x="201" y="2206"/>
                  </a:lnTo>
                  <a:lnTo>
                    <a:pt x="201" y="2205"/>
                  </a:lnTo>
                  <a:lnTo>
                    <a:pt x="202" y="2205"/>
                  </a:lnTo>
                  <a:lnTo>
                    <a:pt x="205" y="2200"/>
                  </a:lnTo>
                  <a:lnTo>
                    <a:pt x="202" y="2199"/>
                  </a:lnTo>
                  <a:lnTo>
                    <a:pt x="204" y="2201"/>
                  </a:lnTo>
                  <a:lnTo>
                    <a:pt x="209" y="2197"/>
                  </a:lnTo>
                  <a:lnTo>
                    <a:pt x="209" y="2196"/>
                  </a:lnTo>
                  <a:lnTo>
                    <a:pt x="210" y="2196"/>
                  </a:lnTo>
                  <a:lnTo>
                    <a:pt x="213" y="2189"/>
                  </a:lnTo>
                  <a:lnTo>
                    <a:pt x="214" y="2185"/>
                  </a:lnTo>
                  <a:lnTo>
                    <a:pt x="214" y="2179"/>
                  </a:lnTo>
                  <a:lnTo>
                    <a:pt x="212" y="2179"/>
                  </a:lnTo>
                  <a:lnTo>
                    <a:pt x="214" y="2180"/>
                  </a:lnTo>
                  <a:lnTo>
                    <a:pt x="216" y="2175"/>
                  </a:lnTo>
                  <a:lnTo>
                    <a:pt x="216" y="2163"/>
                  </a:lnTo>
                  <a:lnTo>
                    <a:pt x="213" y="2163"/>
                  </a:lnTo>
                  <a:lnTo>
                    <a:pt x="216" y="2164"/>
                  </a:lnTo>
                  <a:lnTo>
                    <a:pt x="217" y="2159"/>
                  </a:lnTo>
                  <a:lnTo>
                    <a:pt x="217" y="2153"/>
                  </a:lnTo>
                  <a:lnTo>
                    <a:pt x="214" y="2153"/>
                  </a:lnTo>
                  <a:lnTo>
                    <a:pt x="217" y="2154"/>
                  </a:lnTo>
                  <a:lnTo>
                    <a:pt x="220" y="2144"/>
                  </a:lnTo>
                  <a:lnTo>
                    <a:pt x="220" y="2137"/>
                  </a:lnTo>
                  <a:lnTo>
                    <a:pt x="217" y="2137"/>
                  </a:lnTo>
                  <a:lnTo>
                    <a:pt x="220" y="2138"/>
                  </a:lnTo>
                  <a:lnTo>
                    <a:pt x="225" y="2117"/>
                  </a:lnTo>
                  <a:lnTo>
                    <a:pt x="227" y="2112"/>
                  </a:lnTo>
                  <a:lnTo>
                    <a:pt x="225" y="2111"/>
                  </a:lnTo>
                  <a:lnTo>
                    <a:pt x="226" y="2113"/>
                  </a:lnTo>
                  <a:lnTo>
                    <a:pt x="234" y="2108"/>
                  </a:lnTo>
                  <a:lnTo>
                    <a:pt x="247" y="2103"/>
                  </a:lnTo>
                  <a:lnTo>
                    <a:pt x="248" y="2102"/>
                  </a:lnTo>
                  <a:lnTo>
                    <a:pt x="248" y="2100"/>
                  </a:lnTo>
                  <a:lnTo>
                    <a:pt x="246" y="2096"/>
                  </a:lnTo>
                  <a:lnTo>
                    <a:pt x="243" y="2096"/>
                  </a:lnTo>
                  <a:lnTo>
                    <a:pt x="246" y="2096"/>
                  </a:lnTo>
                  <a:lnTo>
                    <a:pt x="247" y="2090"/>
                  </a:lnTo>
                  <a:lnTo>
                    <a:pt x="244" y="2090"/>
                  </a:lnTo>
                  <a:lnTo>
                    <a:pt x="247" y="2091"/>
                  </a:lnTo>
                  <a:lnTo>
                    <a:pt x="248" y="2087"/>
                  </a:lnTo>
                  <a:lnTo>
                    <a:pt x="248" y="2070"/>
                  </a:lnTo>
                  <a:lnTo>
                    <a:pt x="246" y="2070"/>
                  </a:lnTo>
                  <a:lnTo>
                    <a:pt x="248" y="2071"/>
                  </a:lnTo>
                  <a:lnTo>
                    <a:pt x="250" y="2066"/>
                  </a:lnTo>
                  <a:lnTo>
                    <a:pt x="250" y="2049"/>
                  </a:lnTo>
                  <a:lnTo>
                    <a:pt x="247" y="2049"/>
                  </a:lnTo>
                  <a:lnTo>
                    <a:pt x="250" y="2051"/>
                  </a:lnTo>
                  <a:lnTo>
                    <a:pt x="251" y="2045"/>
                  </a:lnTo>
                  <a:lnTo>
                    <a:pt x="251" y="2039"/>
                  </a:lnTo>
                  <a:lnTo>
                    <a:pt x="248" y="2039"/>
                  </a:lnTo>
                  <a:lnTo>
                    <a:pt x="251" y="2040"/>
                  </a:lnTo>
                  <a:lnTo>
                    <a:pt x="252" y="2035"/>
                  </a:lnTo>
                  <a:lnTo>
                    <a:pt x="252" y="2028"/>
                  </a:lnTo>
                  <a:lnTo>
                    <a:pt x="250" y="2028"/>
                  </a:lnTo>
                  <a:lnTo>
                    <a:pt x="252" y="2030"/>
                  </a:lnTo>
                  <a:lnTo>
                    <a:pt x="255" y="2024"/>
                  </a:lnTo>
                  <a:lnTo>
                    <a:pt x="256" y="2019"/>
                  </a:lnTo>
                  <a:lnTo>
                    <a:pt x="256" y="2013"/>
                  </a:lnTo>
                  <a:lnTo>
                    <a:pt x="254" y="2013"/>
                  </a:lnTo>
                  <a:lnTo>
                    <a:pt x="256" y="2014"/>
                  </a:lnTo>
                  <a:lnTo>
                    <a:pt x="257" y="2009"/>
                  </a:lnTo>
                  <a:lnTo>
                    <a:pt x="257" y="2002"/>
                  </a:lnTo>
                  <a:lnTo>
                    <a:pt x="255" y="2002"/>
                  </a:lnTo>
                  <a:lnTo>
                    <a:pt x="257" y="2003"/>
                  </a:lnTo>
                  <a:lnTo>
                    <a:pt x="259" y="1998"/>
                  </a:lnTo>
                  <a:lnTo>
                    <a:pt x="259" y="1982"/>
                  </a:lnTo>
                  <a:lnTo>
                    <a:pt x="256" y="1982"/>
                  </a:lnTo>
                  <a:lnTo>
                    <a:pt x="259" y="1984"/>
                  </a:lnTo>
                  <a:lnTo>
                    <a:pt x="260" y="1979"/>
                  </a:lnTo>
                  <a:lnTo>
                    <a:pt x="260" y="1972"/>
                  </a:lnTo>
                  <a:lnTo>
                    <a:pt x="257" y="1972"/>
                  </a:lnTo>
                  <a:lnTo>
                    <a:pt x="260" y="1973"/>
                  </a:lnTo>
                  <a:lnTo>
                    <a:pt x="261" y="1968"/>
                  </a:lnTo>
                  <a:lnTo>
                    <a:pt x="261" y="1956"/>
                  </a:lnTo>
                  <a:lnTo>
                    <a:pt x="259" y="1956"/>
                  </a:lnTo>
                  <a:lnTo>
                    <a:pt x="261" y="1958"/>
                  </a:lnTo>
                  <a:lnTo>
                    <a:pt x="263" y="1952"/>
                  </a:lnTo>
                  <a:lnTo>
                    <a:pt x="263" y="1941"/>
                  </a:lnTo>
                  <a:lnTo>
                    <a:pt x="260" y="1941"/>
                  </a:lnTo>
                  <a:lnTo>
                    <a:pt x="263" y="1942"/>
                  </a:lnTo>
                  <a:lnTo>
                    <a:pt x="264" y="1937"/>
                  </a:lnTo>
                  <a:lnTo>
                    <a:pt x="264" y="1930"/>
                  </a:lnTo>
                  <a:lnTo>
                    <a:pt x="261" y="1930"/>
                  </a:lnTo>
                  <a:lnTo>
                    <a:pt x="264" y="1931"/>
                  </a:lnTo>
                  <a:lnTo>
                    <a:pt x="265" y="1926"/>
                  </a:lnTo>
                  <a:lnTo>
                    <a:pt x="265" y="1914"/>
                  </a:lnTo>
                  <a:lnTo>
                    <a:pt x="263" y="1914"/>
                  </a:lnTo>
                  <a:lnTo>
                    <a:pt x="265" y="1916"/>
                  </a:lnTo>
                  <a:lnTo>
                    <a:pt x="267" y="1910"/>
                  </a:lnTo>
                  <a:lnTo>
                    <a:pt x="267" y="1904"/>
                  </a:lnTo>
                  <a:lnTo>
                    <a:pt x="264" y="1904"/>
                  </a:lnTo>
                  <a:lnTo>
                    <a:pt x="267" y="1905"/>
                  </a:lnTo>
                  <a:lnTo>
                    <a:pt x="268" y="1900"/>
                  </a:lnTo>
                  <a:lnTo>
                    <a:pt x="268" y="1888"/>
                  </a:lnTo>
                  <a:lnTo>
                    <a:pt x="265" y="1888"/>
                  </a:lnTo>
                  <a:lnTo>
                    <a:pt x="268" y="1889"/>
                  </a:lnTo>
                  <a:lnTo>
                    <a:pt x="269" y="1884"/>
                  </a:lnTo>
                  <a:lnTo>
                    <a:pt x="269" y="1879"/>
                  </a:lnTo>
                  <a:lnTo>
                    <a:pt x="267" y="1879"/>
                  </a:lnTo>
                  <a:lnTo>
                    <a:pt x="269" y="1880"/>
                  </a:lnTo>
                  <a:lnTo>
                    <a:pt x="271" y="1875"/>
                  </a:lnTo>
                  <a:lnTo>
                    <a:pt x="271" y="1869"/>
                  </a:lnTo>
                  <a:lnTo>
                    <a:pt x="268" y="1869"/>
                  </a:lnTo>
                  <a:lnTo>
                    <a:pt x="271" y="1870"/>
                  </a:lnTo>
                  <a:lnTo>
                    <a:pt x="272" y="1865"/>
                  </a:lnTo>
                  <a:lnTo>
                    <a:pt x="272" y="1853"/>
                  </a:lnTo>
                  <a:lnTo>
                    <a:pt x="269" y="1853"/>
                  </a:lnTo>
                  <a:lnTo>
                    <a:pt x="272" y="1854"/>
                  </a:lnTo>
                  <a:lnTo>
                    <a:pt x="273" y="1849"/>
                  </a:lnTo>
                  <a:lnTo>
                    <a:pt x="273" y="1842"/>
                  </a:lnTo>
                  <a:lnTo>
                    <a:pt x="271" y="1842"/>
                  </a:lnTo>
                  <a:lnTo>
                    <a:pt x="273" y="1844"/>
                  </a:lnTo>
                  <a:lnTo>
                    <a:pt x="275" y="1838"/>
                  </a:lnTo>
                  <a:lnTo>
                    <a:pt x="275" y="1827"/>
                  </a:lnTo>
                  <a:lnTo>
                    <a:pt x="272" y="1827"/>
                  </a:lnTo>
                  <a:lnTo>
                    <a:pt x="275" y="1828"/>
                  </a:lnTo>
                  <a:lnTo>
                    <a:pt x="276" y="1823"/>
                  </a:lnTo>
                  <a:lnTo>
                    <a:pt x="276" y="1816"/>
                  </a:lnTo>
                  <a:lnTo>
                    <a:pt x="273" y="1816"/>
                  </a:lnTo>
                  <a:lnTo>
                    <a:pt x="276" y="1817"/>
                  </a:lnTo>
                  <a:lnTo>
                    <a:pt x="277" y="1812"/>
                  </a:lnTo>
                  <a:lnTo>
                    <a:pt x="277" y="1800"/>
                  </a:lnTo>
                  <a:lnTo>
                    <a:pt x="275" y="1800"/>
                  </a:lnTo>
                  <a:lnTo>
                    <a:pt x="277" y="1802"/>
                  </a:lnTo>
                  <a:lnTo>
                    <a:pt x="280" y="1791"/>
                  </a:lnTo>
                  <a:lnTo>
                    <a:pt x="280" y="1790"/>
                  </a:lnTo>
                  <a:lnTo>
                    <a:pt x="278" y="1785"/>
                  </a:lnTo>
                  <a:lnTo>
                    <a:pt x="276" y="1785"/>
                  </a:lnTo>
                  <a:lnTo>
                    <a:pt x="278" y="1786"/>
                  </a:lnTo>
                  <a:lnTo>
                    <a:pt x="280" y="1781"/>
                  </a:lnTo>
                  <a:lnTo>
                    <a:pt x="280" y="1776"/>
                  </a:lnTo>
                  <a:lnTo>
                    <a:pt x="277" y="1776"/>
                  </a:lnTo>
                  <a:lnTo>
                    <a:pt x="280" y="1777"/>
                  </a:lnTo>
                  <a:lnTo>
                    <a:pt x="282" y="1772"/>
                  </a:lnTo>
                  <a:lnTo>
                    <a:pt x="282" y="1770"/>
                  </a:lnTo>
                  <a:lnTo>
                    <a:pt x="281" y="1765"/>
                  </a:lnTo>
                  <a:lnTo>
                    <a:pt x="278" y="1765"/>
                  </a:lnTo>
                  <a:lnTo>
                    <a:pt x="281" y="1766"/>
                  </a:lnTo>
                  <a:lnTo>
                    <a:pt x="282" y="1761"/>
                  </a:lnTo>
                  <a:lnTo>
                    <a:pt x="282" y="1739"/>
                  </a:lnTo>
                  <a:lnTo>
                    <a:pt x="280" y="1739"/>
                  </a:lnTo>
                  <a:lnTo>
                    <a:pt x="282" y="1740"/>
                  </a:lnTo>
                  <a:lnTo>
                    <a:pt x="284" y="1735"/>
                  </a:lnTo>
                  <a:lnTo>
                    <a:pt x="284" y="1728"/>
                  </a:lnTo>
                  <a:lnTo>
                    <a:pt x="281" y="1728"/>
                  </a:lnTo>
                  <a:lnTo>
                    <a:pt x="284" y="1730"/>
                  </a:lnTo>
                  <a:lnTo>
                    <a:pt x="285" y="1724"/>
                  </a:lnTo>
                  <a:lnTo>
                    <a:pt x="285" y="1713"/>
                  </a:lnTo>
                  <a:lnTo>
                    <a:pt x="282" y="1713"/>
                  </a:lnTo>
                  <a:lnTo>
                    <a:pt x="285" y="1714"/>
                  </a:lnTo>
                  <a:lnTo>
                    <a:pt x="286" y="1709"/>
                  </a:lnTo>
                  <a:lnTo>
                    <a:pt x="286" y="1702"/>
                  </a:lnTo>
                  <a:lnTo>
                    <a:pt x="284" y="1702"/>
                  </a:lnTo>
                  <a:lnTo>
                    <a:pt x="286" y="1704"/>
                  </a:lnTo>
                  <a:lnTo>
                    <a:pt x="288" y="1698"/>
                  </a:lnTo>
                  <a:lnTo>
                    <a:pt x="288" y="1687"/>
                  </a:lnTo>
                  <a:lnTo>
                    <a:pt x="285" y="1687"/>
                  </a:lnTo>
                  <a:lnTo>
                    <a:pt x="288" y="1688"/>
                  </a:lnTo>
                  <a:lnTo>
                    <a:pt x="289" y="1683"/>
                  </a:lnTo>
                  <a:lnTo>
                    <a:pt x="289" y="1676"/>
                  </a:lnTo>
                  <a:lnTo>
                    <a:pt x="286" y="1676"/>
                  </a:lnTo>
                  <a:lnTo>
                    <a:pt x="289" y="1677"/>
                  </a:lnTo>
                  <a:lnTo>
                    <a:pt x="290" y="1673"/>
                  </a:lnTo>
                  <a:lnTo>
                    <a:pt x="292" y="1668"/>
                  </a:lnTo>
                  <a:lnTo>
                    <a:pt x="292" y="1656"/>
                  </a:lnTo>
                  <a:lnTo>
                    <a:pt x="289" y="1656"/>
                  </a:lnTo>
                  <a:lnTo>
                    <a:pt x="292" y="1658"/>
                  </a:lnTo>
                  <a:lnTo>
                    <a:pt x="293" y="1652"/>
                  </a:lnTo>
                  <a:lnTo>
                    <a:pt x="293" y="1646"/>
                  </a:lnTo>
                  <a:lnTo>
                    <a:pt x="290" y="1646"/>
                  </a:lnTo>
                  <a:lnTo>
                    <a:pt x="293" y="1647"/>
                  </a:lnTo>
                  <a:lnTo>
                    <a:pt x="295" y="1637"/>
                  </a:lnTo>
                  <a:lnTo>
                    <a:pt x="295" y="1630"/>
                  </a:lnTo>
                  <a:lnTo>
                    <a:pt x="293" y="1630"/>
                  </a:lnTo>
                  <a:lnTo>
                    <a:pt x="295" y="1632"/>
                  </a:lnTo>
                  <a:lnTo>
                    <a:pt x="297" y="1626"/>
                  </a:lnTo>
                  <a:lnTo>
                    <a:pt x="297" y="1620"/>
                  </a:lnTo>
                  <a:lnTo>
                    <a:pt x="294" y="1620"/>
                  </a:lnTo>
                  <a:lnTo>
                    <a:pt x="297" y="1621"/>
                  </a:lnTo>
                  <a:lnTo>
                    <a:pt x="298" y="1616"/>
                  </a:lnTo>
                  <a:lnTo>
                    <a:pt x="298" y="1609"/>
                  </a:lnTo>
                  <a:lnTo>
                    <a:pt x="295" y="1609"/>
                  </a:lnTo>
                  <a:lnTo>
                    <a:pt x="298" y="1611"/>
                  </a:lnTo>
                  <a:lnTo>
                    <a:pt x="299" y="1605"/>
                  </a:lnTo>
                  <a:lnTo>
                    <a:pt x="299" y="1594"/>
                  </a:lnTo>
                  <a:lnTo>
                    <a:pt x="297" y="1594"/>
                  </a:lnTo>
                  <a:lnTo>
                    <a:pt x="299" y="1595"/>
                  </a:lnTo>
                  <a:lnTo>
                    <a:pt x="301" y="1590"/>
                  </a:lnTo>
                  <a:lnTo>
                    <a:pt x="301" y="1578"/>
                  </a:lnTo>
                  <a:lnTo>
                    <a:pt x="298" y="1578"/>
                  </a:lnTo>
                  <a:lnTo>
                    <a:pt x="301" y="1579"/>
                  </a:lnTo>
                  <a:lnTo>
                    <a:pt x="302" y="1574"/>
                  </a:lnTo>
                  <a:lnTo>
                    <a:pt x="302" y="1562"/>
                  </a:lnTo>
                  <a:lnTo>
                    <a:pt x="299" y="1562"/>
                  </a:lnTo>
                  <a:lnTo>
                    <a:pt x="302" y="1563"/>
                  </a:lnTo>
                  <a:lnTo>
                    <a:pt x="303" y="1559"/>
                  </a:lnTo>
                  <a:lnTo>
                    <a:pt x="305" y="1554"/>
                  </a:lnTo>
                  <a:lnTo>
                    <a:pt x="305" y="1542"/>
                  </a:lnTo>
                  <a:lnTo>
                    <a:pt x="302" y="1542"/>
                  </a:lnTo>
                  <a:lnTo>
                    <a:pt x="305" y="1544"/>
                  </a:lnTo>
                  <a:lnTo>
                    <a:pt x="306" y="1539"/>
                  </a:lnTo>
                  <a:lnTo>
                    <a:pt x="306" y="1527"/>
                  </a:lnTo>
                  <a:lnTo>
                    <a:pt x="303" y="1527"/>
                  </a:lnTo>
                  <a:lnTo>
                    <a:pt x="306" y="1528"/>
                  </a:lnTo>
                  <a:lnTo>
                    <a:pt x="307" y="1523"/>
                  </a:lnTo>
                  <a:lnTo>
                    <a:pt x="307" y="1511"/>
                  </a:lnTo>
                  <a:lnTo>
                    <a:pt x="305" y="1511"/>
                  </a:lnTo>
                  <a:lnTo>
                    <a:pt x="307" y="1512"/>
                  </a:lnTo>
                  <a:lnTo>
                    <a:pt x="309" y="1507"/>
                  </a:lnTo>
                  <a:lnTo>
                    <a:pt x="309" y="1495"/>
                  </a:lnTo>
                  <a:lnTo>
                    <a:pt x="306" y="1495"/>
                  </a:lnTo>
                  <a:lnTo>
                    <a:pt x="309" y="1497"/>
                  </a:lnTo>
                  <a:lnTo>
                    <a:pt x="310" y="1491"/>
                  </a:lnTo>
                  <a:lnTo>
                    <a:pt x="310" y="1480"/>
                  </a:lnTo>
                  <a:lnTo>
                    <a:pt x="307" y="1480"/>
                  </a:lnTo>
                  <a:lnTo>
                    <a:pt x="310" y="1481"/>
                  </a:lnTo>
                  <a:lnTo>
                    <a:pt x="311" y="1476"/>
                  </a:lnTo>
                  <a:lnTo>
                    <a:pt x="311" y="1469"/>
                  </a:lnTo>
                  <a:lnTo>
                    <a:pt x="309" y="1469"/>
                  </a:lnTo>
                  <a:lnTo>
                    <a:pt x="311" y="1470"/>
                  </a:lnTo>
                  <a:lnTo>
                    <a:pt x="312" y="1465"/>
                  </a:lnTo>
                  <a:lnTo>
                    <a:pt x="312" y="1455"/>
                  </a:lnTo>
                  <a:lnTo>
                    <a:pt x="310" y="1455"/>
                  </a:lnTo>
                  <a:lnTo>
                    <a:pt x="312" y="1456"/>
                  </a:lnTo>
                  <a:lnTo>
                    <a:pt x="314" y="1451"/>
                  </a:lnTo>
                  <a:lnTo>
                    <a:pt x="314" y="1429"/>
                  </a:lnTo>
                  <a:lnTo>
                    <a:pt x="311" y="1429"/>
                  </a:lnTo>
                  <a:lnTo>
                    <a:pt x="314" y="1430"/>
                  </a:lnTo>
                  <a:lnTo>
                    <a:pt x="315" y="1425"/>
                  </a:lnTo>
                  <a:lnTo>
                    <a:pt x="315" y="1413"/>
                  </a:lnTo>
                  <a:lnTo>
                    <a:pt x="312" y="1413"/>
                  </a:lnTo>
                  <a:lnTo>
                    <a:pt x="315" y="1414"/>
                  </a:lnTo>
                  <a:lnTo>
                    <a:pt x="316" y="1409"/>
                  </a:lnTo>
                  <a:lnTo>
                    <a:pt x="316" y="1397"/>
                  </a:lnTo>
                  <a:lnTo>
                    <a:pt x="314" y="1397"/>
                  </a:lnTo>
                  <a:lnTo>
                    <a:pt x="316" y="1398"/>
                  </a:lnTo>
                  <a:lnTo>
                    <a:pt x="318" y="1393"/>
                  </a:lnTo>
                  <a:lnTo>
                    <a:pt x="318" y="1376"/>
                  </a:lnTo>
                  <a:lnTo>
                    <a:pt x="315" y="1376"/>
                  </a:lnTo>
                  <a:lnTo>
                    <a:pt x="318" y="1377"/>
                  </a:lnTo>
                  <a:lnTo>
                    <a:pt x="319" y="1372"/>
                  </a:lnTo>
                  <a:lnTo>
                    <a:pt x="319" y="1366"/>
                  </a:lnTo>
                  <a:lnTo>
                    <a:pt x="316" y="1366"/>
                  </a:lnTo>
                  <a:lnTo>
                    <a:pt x="319" y="1367"/>
                  </a:lnTo>
                  <a:lnTo>
                    <a:pt x="320" y="1362"/>
                  </a:lnTo>
                  <a:lnTo>
                    <a:pt x="320" y="1341"/>
                  </a:lnTo>
                  <a:lnTo>
                    <a:pt x="318" y="1341"/>
                  </a:lnTo>
                  <a:lnTo>
                    <a:pt x="320" y="1342"/>
                  </a:lnTo>
                  <a:lnTo>
                    <a:pt x="323" y="1332"/>
                  </a:lnTo>
                  <a:lnTo>
                    <a:pt x="323" y="1315"/>
                  </a:lnTo>
                  <a:lnTo>
                    <a:pt x="320" y="1315"/>
                  </a:lnTo>
                  <a:lnTo>
                    <a:pt x="323" y="1316"/>
                  </a:lnTo>
                  <a:lnTo>
                    <a:pt x="324" y="1311"/>
                  </a:lnTo>
                  <a:lnTo>
                    <a:pt x="324" y="1309"/>
                  </a:lnTo>
                  <a:lnTo>
                    <a:pt x="323" y="1304"/>
                  </a:lnTo>
                  <a:lnTo>
                    <a:pt x="320" y="1304"/>
                  </a:lnTo>
                  <a:lnTo>
                    <a:pt x="323" y="1305"/>
                  </a:lnTo>
                  <a:lnTo>
                    <a:pt x="324" y="1300"/>
                  </a:lnTo>
                  <a:lnTo>
                    <a:pt x="324" y="1294"/>
                  </a:lnTo>
                  <a:lnTo>
                    <a:pt x="322" y="1294"/>
                  </a:lnTo>
                  <a:lnTo>
                    <a:pt x="324" y="1295"/>
                  </a:lnTo>
                  <a:lnTo>
                    <a:pt x="326" y="1290"/>
                  </a:lnTo>
                  <a:lnTo>
                    <a:pt x="326" y="1288"/>
                  </a:lnTo>
                  <a:lnTo>
                    <a:pt x="324" y="1283"/>
                  </a:lnTo>
                  <a:lnTo>
                    <a:pt x="322" y="1283"/>
                  </a:lnTo>
                  <a:lnTo>
                    <a:pt x="324" y="1284"/>
                  </a:lnTo>
                  <a:lnTo>
                    <a:pt x="326" y="1279"/>
                  </a:lnTo>
                  <a:lnTo>
                    <a:pt x="326" y="1267"/>
                  </a:lnTo>
                  <a:lnTo>
                    <a:pt x="323" y="1267"/>
                  </a:lnTo>
                  <a:lnTo>
                    <a:pt x="326" y="1269"/>
                  </a:lnTo>
                  <a:lnTo>
                    <a:pt x="327" y="1264"/>
                  </a:lnTo>
                  <a:lnTo>
                    <a:pt x="327" y="1257"/>
                  </a:lnTo>
                  <a:lnTo>
                    <a:pt x="324" y="1257"/>
                  </a:lnTo>
                  <a:lnTo>
                    <a:pt x="327" y="1258"/>
                  </a:lnTo>
                  <a:lnTo>
                    <a:pt x="328" y="1253"/>
                  </a:lnTo>
                  <a:lnTo>
                    <a:pt x="328" y="1237"/>
                  </a:lnTo>
                  <a:lnTo>
                    <a:pt x="326" y="1237"/>
                  </a:lnTo>
                  <a:lnTo>
                    <a:pt x="328" y="1239"/>
                  </a:lnTo>
                  <a:lnTo>
                    <a:pt x="331" y="1233"/>
                  </a:lnTo>
                  <a:lnTo>
                    <a:pt x="331" y="1232"/>
                  </a:lnTo>
                  <a:lnTo>
                    <a:pt x="330" y="1227"/>
                  </a:lnTo>
                  <a:lnTo>
                    <a:pt x="327" y="1227"/>
                  </a:lnTo>
                  <a:lnTo>
                    <a:pt x="330" y="1227"/>
                  </a:lnTo>
                  <a:lnTo>
                    <a:pt x="330" y="1222"/>
                  </a:lnTo>
                  <a:lnTo>
                    <a:pt x="327" y="1222"/>
                  </a:lnTo>
                  <a:lnTo>
                    <a:pt x="330" y="1223"/>
                  </a:lnTo>
                  <a:lnTo>
                    <a:pt x="331" y="1218"/>
                  </a:lnTo>
                  <a:lnTo>
                    <a:pt x="331" y="1206"/>
                  </a:lnTo>
                  <a:lnTo>
                    <a:pt x="328" y="1206"/>
                  </a:lnTo>
                  <a:lnTo>
                    <a:pt x="331" y="1207"/>
                  </a:lnTo>
                  <a:lnTo>
                    <a:pt x="332" y="1202"/>
                  </a:lnTo>
                  <a:lnTo>
                    <a:pt x="332" y="1195"/>
                  </a:lnTo>
                  <a:lnTo>
                    <a:pt x="331" y="1190"/>
                  </a:lnTo>
                  <a:lnTo>
                    <a:pt x="328" y="1190"/>
                  </a:lnTo>
                  <a:lnTo>
                    <a:pt x="331" y="1192"/>
                  </a:lnTo>
                  <a:lnTo>
                    <a:pt x="332" y="1186"/>
                  </a:lnTo>
                  <a:lnTo>
                    <a:pt x="332" y="1169"/>
                  </a:lnTo>
                  <a:lnTo>
                    <a:pt x="330" y="1169"/>
                  </a:lnTo>
                  <a:lnTo>
                    <a:pt x="332" y="1171"/>
                  </a:lnTo>
                  <a:lnTo>
                    <a:pt x="333" y="1165"/>
                  </a:lnTo>
                  <a:lnTo>
                    <a:pt x="333" y="1164"/>
                  </a:lnTo>
                  <a:lnTo>
                    <a:pt x="332" y="1159"/>
                  </a:lnTo>
                  <a:lnTo>
                    <a:pt x="330" y="1159"/>
                  </a:lnTo>
                  <a:lnTo>
                    <a:pt x="332" y="1160"/>
                  </a:lnTo>
                  <a:lnTo>
                    <a:pt x="333" y="1155"/>
                  </a:lnTo>
                  <a:lnTo>
                    <a:pt x="333" y="1139"/>
                  </a:lnTo>
                  <a:lnTo>
                    <a:pt x="331" y="1139"/>
                  </a:lnTo>
                  <a:lnTo>
                    <a:pt x="333" y="1140"/>
                  </a:lnTo>
                  <a:lnTo>
                    <a:pt x="335" y="1135"/>
                  </a:lnTo>
                  <a:lnTo>
                    <a:pt x="335" y="1123"/>
                  </a:lnTo>
                  <a:lnTo>
                    <a:pt x="332" y="1123"/>
                  </a:lnTo>
                  <a:lnTo>
                    <a:pt x="335" y="1125"/>
                  </a:lnTo>
                  <a:lnTo>
                    <a:pt x="336" y="1119"/>
                  </a:lnTo>
                  <a:lnTo>
                    <a:pt x="336" y="1113"/>
                  </a:lnTo>
                  <a:lnTo>
                    <a:pt x="333" y="1113"/>
                  </a:lnTo>
                  <a:lnTo>
                    <a:pt x="336" y="1114"/>
                  </a:lnTo>
                  <a:lnTo>
                    <a:pt x="337" y="1109"/>
                  </a:lnTo>
                  <a:lnTo>
                    <a:pt x="337" y="1102"/>
                  </a:lnTo>
                  <a:lnTo>
                    <a:pt x="335" y="1102"/>
                  </a:lnTo>
                  <a:lnTo>
                    <a:pt x="337" y="1104"/>
                  </a:lnTo>
                  <a:lnTo>
                    <a:pt x="339" y="1099"/>
                  </a:lnTo>
                  <a:lnTo>
                    <a:pt x="339" y="1092"/>
                  </a:lnTo>
                  <a:lnTo>
                    <a:pt x="336" y="1092"/>
                  </a:lnTo>
                  <a:lnTo>
                    <a:pt x="339" y="1093"/>
                  </a:lnTo>
                  <a:lnTo>
                    <a:pt x="340" y="1088"/>
                  </a:lnTo>
                  <a:lnTo>
                    <a:pt x="340" y="1076"/>
                  </a:lnTo>
                  <a:lnTo>
                    <a:pt x="337" y="1076"/>
                  </a:lnTo>
                  <a:lnTo>
                    <a:pt x="340" y="1078"/>
                  </a:lnTo>
                  <a:lnTo>
                    <a:pt x="341" y="1072"/>
                  </a:lnTo>
                  <a:lnTo>
                    <a:pt x="341" y="1061"/>
                  </a:lnTo>
                  <a:lnTo>
                    <a:pt x="339" y="1061"/>
                  </a:lnTo>
                  <a:lnTo>
                    <a:pt x="341" y="1062"/>
                  </a:lnTo>
                  <a:lnTo>
                    <a:pt x="343" y="1057"/>
                  </a:lnTo>
                  <a:lnTo>
                    <a:pt x="343" y="1041"/>
                  </a:lnTo>
                  <a:lnTo>
                    <a:pt x="340" y="1041"/>
                  </a:lnTo>
                  <a:lnTo>
                    <a:pt x="343" y="1042"/>
                  </a:lnTo>
                  <a:lnTo>
                    <a:pt x="344" y="1037"/>
                  </a:lnTo>
                  <a:lnTo>
                    <a:pt x="344" y="1020"/>
                  </a:lnTo>
                  <a:lnTo>
                    <a:pt x="341" y="1020"/>
                  </a:lnTo>
                  <a:lnTo>
                    <a:pt x="344" y="1021"/>
                  </a:lnTo>
                  <a:lnTo>
                    <a:pt x="345" y="1016"/>
                  </a:lnTo>
                  <a:lnTo>
                    <a:pt x="345" y="999"/>
                  </a:lnTo>
                  <a:lnTo>
                    <a:pt x="344" y="994"/>
                  </a:lnTo>
                  <a:lnTo>
                    <a:pt x="341" y="994"/>
                  </a:lnTo>
                  <a:lnTo>
                    <a:pt x="344" y="995"/>
                  </a:lnTo>
                  <a:lnTo>
                    <a:pt x="345" y="990"/>
                  </a:lnTo>
                  <a:lnTo>
                    <a:pt x="345" y="943"/>
                  </a:lnTo>
                  <a:lnTo>
                    <a:pt x="344" y="937"/>
                  </a:lnTo>
                  <a:lnTo>
                    <a:pt x="341" y="937"/>
                  </a:lnTo>
                  <a:lnTo>
                    <a:pt x="344" y="937"/>
                  </a:lnTo>
                  <a:lnTo>
                    <a:pt x="344" y="869"/>
                  </a:lnTo>
                  <a:lnTo>
                    <a:pt x="341" y="869"/>
                  </a:lnTo>
                  <a:lnTo>
                    <a:pt x="344" y="871"/>
                  </a:lnTo>
                  <a:lnTo>
                    <a:pt x="345" y="865"/>
                  </a:lnTo>
                  <a:lnTo>
                    <a:pt x="345" y="854"/>
                  </a:lnTo>
                  <a:lnTo>
                    <a:pt x="343" y="854"/>
                  </a:lnTo>
                  <a:lnTo>
                    <a:pt x="345" y="855"/>
                  </a:lnTo>
                  <a:lnTo>
                    <a:pt x="347" y="850"/>
                  </a:lnTo>
                  <a:lnTo>
                    <a:pt x="347" y="838"/>
                  </a:lnTo>
                  <a:lnTo>
                    <a:pt x="345" y="833"/>
                  </a:lnTo>
                  <a:lnTo>
                    <a:pt x="343" y="833"/>
                  </a:lnTo>
                  <a:lnTo>
                    <a:pt x="345" y="833"/>
                  </a:lnTo>
                  <a:lnTo>
                    <a:pt x="345" y="808"/>
                  </a:lnTo>
                  <a:lnTo>
                    <a:pt x="344" y="803"/>
                  </a:lnTo>
                  <a:lnTo>
                    <a:pt x="341" y="803"/>
                  </a:lnTo>
                  <a:lnTo>
                    <a:pt x="344" y="803"/>
                  </a:lnTo>
                  <a:lnTo>
                    <a:pt x="344" y="782"/>
                  </a:lnTo>
                  <a:lnTo>
                    <a:pt x="341" y="782"/>
                  </a:lnTo>
                  <a:lnTo>
                    <a:pt x="344" y="783"/>
                  </a:lnTo>
                  <a:lnTo>
                    <a:pt x="345" y="778"/>
                  </a:lnTo>
                  <a:lnTo>
                    <a:pt x="345" y="771"/>
                  </a:lnTo>
                  <a:lnTo>
                    <a:pt x="343" y="771"/>
                  </a:lnTo>
                  <a:lnTo>
                    <a:pt x="345" y="772"/>
                  </a:lnTo>
                  <a:lnTo>
                    <a:pt x="347" y="767"/>
                  </a:lnTo>
                  <a:lnTo>
                    <a:pt x="347" y="761"/>
                  </a:lnTo>
                  <a:lnTo>
                    <a:pt x="344" y="761"/>
                  </a:lnTo>
                  <a:lnTo>
                    <a:pt x="347" y="762"/>
                  </a:lnTo>
                  <a:lnTo>
                    <a:pt x="349" y="757"/>
                  </a:lnTo>
                  <a:lnTo>
                    <a:pt x="350" y="752"/>
                  </a:lnTo>
                  <a:lnTo>
                    <a:pt x="353" y="746"/>
                  </a:lnTo>
                  <a:lnTo>
                    <a:pt x="350" y="745"/>
                  </a:lnTo>
                  <a:lnTo>
                    <a:pt x="352" y="746"/>
                  </a:lnTo>
                  <a:lnTo>
                    <a:pt x="356" y="741"/>
                  </a:lnTo>
                  <a:lnTo>
                    <a:pt x="357" y="740"/>
                  </a:lnTo>
                  <a:lnTo>
                    <a:pt x="357" y="741"/>
                  </a:lnTo>
                  <a:lnTo>
                    <a:pt x="360" y="736"/>
                  </a:lnTo>
                  <a:lnTo>
                    <a:pt x="357" y="735"/>
                  </a:lnTo>
                  <a:lnTo>
                    <a:pt x="358" y="736"/>
                  </a:lnTo>
                  <a:lnTo>
                    <a:pt x="362" y="731"/>
                  </a:lnTo>
                  <a:lnTo>
                    <a:pt x="361" y="729"/>
                  </a:lnTo>
                  <a:lnTo>
                    <a:pt x="362" y="732"/>
                  </a:lnTo>
                  <a:lnTo>
                    <a:pt x="367" y="728"/>
                  </a:lnTo>
                  <a:lnTo>
                    <a:pt x="367" y="727"/>
                  </a:lnTo>
                  <a:lnTo>
                    <a:pt x="378" y="716"/>
                  </a:lnTo>
                  <a:lnTo>
                    <a:pt x="391" y="706"/>
                  </a:lnTo>
                  <a:lnTo>
                    <a:pt x="390" y="704"/>
                  </a:lnTo>
                  <a:lnTo>
                    <a:pt x="391" y="707"/>
                  </a:lnTo>
                  <a:lnTo>
                    <a:pt x="400" y="702"/>
                  </a:lnTo>
                  <a:lnTo>
                    <a:pt x="408" y="697"/>
                  </a:lnTo>
                  <a:lnTo>
                    <a:pt x="426" y="686"/>
                  </a:lnTo>
                  <a:lnTo>
                    <a:pt x="447" y="676"/>
                  </a:lnTo>
                  <a:lnTo>
                    <a:pt x="470" y="665"/>
                  </a:lnTo>
                  <a:lnTo>
                    <a:pt x="480" y="660"/>
                  </a:lnTo>
                  <a:lnTo>
                    <a:pt x="504" y="649"/>
                  </a:lnTo>
                  <a:lnTo>
                    <a:pt x="517" y="644"/>
                  </a:lnTo>
                  <a:lnTo>
                    <a:pt x="540" y="634"/>
                  </a:lnTo>
                  <a:lnTo>
                    <a:pt x="553" y="628"/>
                  </a:lnTo>
                  <a:lnTo>
                    <a:pt x="567" y="625"/>
                  </a:lnTo>
                  <a:lnTo>
                    <a:pt x="578" y="619"/>
                  </a:lnTo>
                  <a:lnTo>
                    <a:pt x="591" y="614"/>
                  </a:lnTo>
                  <a:lnTo>
                    <a:pt x="635" y="598"/>
                  </a:lnTo>
                  <a:lnTo>
                    <a:pt x="648" y="593"/>
                  </a:lnTo>
                  <a:lnTo>
                    <a:pt x="658" y="588"/>
                  </a:lnTo>
                  <a:lnTo>
                    <a:pt x="661" y="585"/>
                  </a:lnTo>
                  <a:lnTo>
                    <a:pt x="658" y="584"/>
                  </a:lnTo>
                  <a:lnTo>
                    <a:pt x="650" y="579"/>
                  </a:lnTo>
                  <a:lnTo>
                    <a:pt x="649" y="579"/>
                  </a:lnTo>
                  <a:lnTo>
                    <a:pt x="627" y="573"/>
                  </a:lnTo>
                  <a:lnTo>
                    <a:pt x="594" y="568"/>
                  </a:lnTo>
                  <a:lnTo>
                    <a:pt x="594" y="570"/>
                  </a:lnTo>
                  <a:lnTo>
                    <a:pt x="595" y="568"/>
                  </a:lnTo>
                  <a:lnTo>
                    <a:pt x="591" y="563"/>
                  </a:lnTo>
                  <a:lnTo>
                    <a:pt x="590" y="564"/>
                  </a:lnTo>
                  <a:lnTo>
                    <a:pt x="593" y="566"/>
                  </a:lnTo>
                  <a:lnTo>
                    <a:pt x="594" y="560"/>
                  </a:lnTo>
                  <a:lnTo>
                    <a:pt x="591" y="559"/>
                  </a:lnTo>
                  <a:lnTo>
                    <a:pt x="593" y="560"/>
                  </a:lnTo>
                  <a:lnTo>
                    <a:pt x="601" y="550"/>
                  </a:lnTo>
                  <a:lnTo>
                    <a:pt x="602" y="549"/>
                  </a:lnTo>
                  <a:lnTo>
                    <a:pt x="602" y="550"/>
                  </a:lnTo>
                  <a:lnTo>
                    <a:pt x="605" y="545"/>
                  </a:lnTo>
                  <a:lnTo>
                    <a:pt x="605" y="528"/>
                  </a:lnTo>
                  <a:lnTo>
                    <a:pt x="603" y="522"/>
                  </a:lnTo>
                  <a:lnTo>
                    <a:pt x="601" y="522"/>
                  </a:lnTo>
                  <a:lnTo>
                    <a:pt x="603" y="522"/>
                  </a:lnTo>
                  <a:lnTo>
                    <a:pt x="603" y="518"/>
                  </a:lnTo>
                  <a:lnTo>
                    <a:pt x="601" y="518"/>
                  </a:lnTo>
                  <a:lnTo>
                    <a:pt x="603" y="520"/>
                  </a:lnTo>
                  <a:lnTo>
                    <a:pt x="605" y="515"/>
                  </a:lnTo>
                  <a:lnTo>
                    <a:pt x="605" y="508"/>
                  </a:lnTo>
                  <a:lnTo>
                    <a:pt x="602" y="508"/>
                  </a:lnTo>
                  <a:lnTo>
                    <a:pt x="605" y="509"/>
                  </a:lnTo>
                  <a:lnTo>
                    <a:pt x="606" y="504"/>
                  </a:lnTo>
                  <a:lnTo>
                    <a:pt x="608" y="499"/>
                  </a:lnTo>
                  <a:lnTo>
                    <a:pt x="615" y="473"/>
                  </a:lnTo>
                  <a:lnTo>
                    <a:pt x="615" y="466"/>
                  </a:lnTo>
                  <a:lnTo>
                    <a:pt x="612" y="466"/>
                  </a:lnTo>
                  <a:lnTo>
                    <a:pt x="615" y="467"/>
                  </a:lnTo>
                  <a:lnTo>
                    <a:pt x="616" y="462"/>
                  </a:lnTo>
                  <a:lnTo>
                    <a:pt x="616" y="440"/>
                  </a:lnTo>
                  <a:lnTo>
                    <a:pt x="614" y="440"/>
                  </a:lnTo>
                  <a:lnTo>
                    <a:pt x="616" y="441"/>
                  </a:lnTo>
                  <a:lnTo>
                    <a:pt x="618" y="436"/>
                  </a:lnTo>
                  <a:lnTo>
                    <a:pt x="618" y="424"/>
                  </a:lnTo>
                  <a:lnTo>
                    <a:pt x="615" y="424"/>
                  </a:lnTo>
                  <a:lnTo>
                    <a:pt x="618" y="425"/>
                  </a:lnTo>
                  <a:lnTo>
                    <a:pt x="619" y="420"/>
                  </a:lnTo>
                  <a:lnTo>
                    <a:pt x="619" y="419"/>
                  </a:lnTo>
                  <a:lnTo>
                    <a:pt x="618" y="415"/>
                  </a:lnTo>
                  <a:lnTo>
                    <a:pt x="615" y="415"/>
                  </a:lnTo>
                  <a:lnTo>
                    <a:pt x="618" y="416"/>
                  </a:lnTo>
                  <a:lnTo>
                    <a:pt x="619" y="411"/>
                  </a:lnTo>
                  <a:lnTo>
                    <a:pt x="619" y="373"/>
                  </a:lnTo>
                  <a:lnTo>
                    <a:pt x="616" y="373"/>
                  </a:lnTo>
                  <a:lnTo>
                    <a:pt x="619" y="374"/>
                  </a:lnTo>
                  <a:lnTo>
                    <a:pt x="620" y="369"/>
                  </a:lnTo>
                  <a:lnTo>
                    <a:pt x="620" y="368"/>
                  </a:lnTo>
                  <a:lnTo>
                    <a:pt x="619" y="363"/>
                  </a:lnTo>
                  <a:lnTo>
                    <a:pt x="616" y="363"/>
                  </a:lnTo>
                  <a:lnTo>
                    <a:pt x="619" y="364"/>
                  </a:lnTo>
                  <a:lnTo>
                    <a:pt x="620" y="359"/>
                  </a:lnTo>
                  <a:lnTo>
                    <a:pt x="620" y="357"/>
                  </a:lnTo>
                  <a:lnTo>
                    <a:pt x="619" y="352"/>
                  </a:lnTo>
                  <a:lnTo>
                    <a:pt x="616" y="352"/>
                  </a:lnTo>
                  <a:lnTo>
                    <a:pt x="619" y="353"/>
                  </a:lnTo>
                  <a:lnTo>
                    <a:pt x="620" y="348"/>
                  </a:lnTo>
                  <a:lnTo>
                    <a:pt x="620" y="336"/>
                  </a:lnTo>
                  <a:lnTo>
                    <a:pt x="619" y="331"/>
                  </a:lnTo>
                  <a:lnTo>
                    <a:pt x="616" y="331"/>
                  </a:lnTo>
                  <a:lnTo>
                    <a:pt x="619" y="332"/>
                  </a:lnTo>
                  <a:lnTo>
                    <a:pt x="620" y="327"/>
                  </a:lnTo>
                  <a:lnTo>
                    <a:pt x="620" y="321"/>
                  </a:lnTo>
                  <a:lnTo>
                    <a:pt x="619" y="315"/>
                  </a:lnTo>
                  <a:lnTo>
                    <a:pt x="616" y="315"/>
                  </a:lnTo>
                  <a:lnTo>
                    <a:pt x="619" y="315"/>
                  </a:lnTo>
                  <a:lnTo>
                    <a:pt x="619" y="312"/>
                  </a:lnTo>
                  <a:lnTo>
                    <a:pt x="620" y="305"/>
                  </a:lnTo>
                  <a:lnTo>
                    <a:pt x="619" y="301"/>
                  </a:lnTo>
                  <a:lnTo>
                    <a:pt x="616" y="301"/>
                  </a:lnTo>
                  <a:lnTo>
                    <a:pt x="619" y="301"/>
                  </a:lnTo>
                  <a:lnTo>
                    <a:pt x="619" y="270"/>
                  </a:lnTo>
                  <a:lnTo>
                    <a:pt x="616" y="270"/>
                  </a:lnTo>
                  <a:lnTo>
                    <a:pt x="619" y="271"/>
                  </a:lnTo>
                  <a:lnTo>
                    <a:pt x="620" y="266"/>
                  </a:lnTo>
                  <a:lnTo>
                    <a:pt x="620" y="259"/>
                  </a:lnTo>
                  <a:lnTo>
                    <a:pt x="619" y="254"/>
                  </a:lnTo>
                  <a:lnTo>
                    <a:pt x="616" y="254"/>
                  </a:lnTo>
                  <a:lnTo>
                    <a:pt x="619" y="255"/>
                  </a:lnTo>
                  <a:lnTo>
                    <a:pt x="620" y="250"/>
                  </a:lnTo>
                  <a:lnTo>
                    <a:pt x="620" y="238"/>
                  </a:lnTo>
                  <a:lnTo>
                    <a:pt x="619" y="233"/>
                  </a:lnTo>
                  <a:lnTo>
                    <a:pt x="616" y="233"/>
                  </a:lnTo>
                  <a:lnTo>
                    <a:pt x="619" y="234"/>
                  </a:lnTo>
                  <a:lnTo>
                    <a:pt x="620" y="229"/>
                  </a:lnTo>
                  <a:lnTo>
                    <a:pt x="620" y="228"/>
                  </a:lnTo>
                  <a:lnTo>
                    <a:pt x="619" y="222"/>
                  </a:lnTo>
                  <a:lnTo>
                    <a:pt x="616" y="222"/>
                  </a:lnTo>
                  <a:lnTo>
                    <a:pt x="619" y="224"/>
                  </a:lnTo>
                  <a:lnTo>
                    <a:pt x="620" y="219"/>
                  </a:lnTo>
                  <a:lnTo>
                    <a:pt x="620" y="212"/>
                  </a:lnTo>
                  <a:lnTo>
                    <a:pt x="619" y="207"/>
                  </a:lnTo>
                  <a:lnTo>
                    <a:pt x="616" y="207"/>
                  </a:lnTo>
                  <a:lnTo>
                    <a:pt x="619" y="207"/>
                  </a:lnTo>
                  <a:lnTo>
                    <a:pt x="619" y="135"/>
                  </a:lnTo>
                  <a:lnTo>
                    <a:pt x="616" y="135"/>
                  </a:lnTo>
                  <a:lnTo>
                    <a:pt x="619" y="136"/>
                  </a:lnTo>
                  <a:lnTo>
                    <a:pt x="620" y="131"/>
                  </a:lnTo>
                  <a:lnTo>
                    <a:pt x="620" y="130"/>
                  </a:lnTo>
                  <a:lnTo>
                    <a:pt x="619" y="124"/>
                  </a:lnTo>
                  <a:lnTo>
                    <a:pt x="616" y="124"/>
                  </a:lnTo>
                  <a:lnTo>
                    <a:pt x="619" y="124"/>
                  </a:lnTo>
                  <a:lnTo>
                    <a:pt x="619" y="63"/>
                  </a:lnTo>
                  <a:lnTo>
                    <a:pt x="616" y="63"/>
                  </a:lnTo>
                  <a:lnTo>
                    <a:pt x="619" y="64"/>
                  </a:lnTo>
                  <a:lnTo>
                    <a:pt x="620" y="59"/>
                  </a:lnTo>
                  <a:lnTo>
                    <a:pt x="620" y="58"/>
                  </a:lnTo>
                  <a:lnTo>
                    <a:pt x="619" y="52"/>
                  </a:lnTo>
                  <a:lnTo>
                    <a:pt x="616" y="52"/>
                  </a:lnTo>
                  <a:lnTo>
                    <a:pt x="619" y="52"/>
                  </a:lnTo>
                  <a:lnTo>
                    <a:pt x="619" y="47"/>
                  </a:lnTo>
                  <a:lnTo>
                    <a:pt x="616" y="47"/>
                  </a:lnTo>
                  <a:lnTo>
                    <a:pt x="619" y="48"/>
                  </a:lnTo>
                  <a:lnTo>
                    <a:pt x="620" y="43"/>
                  </a:lnTo>
                  <a:lnTo>
                    <a:pt x="620" y="42"/>
                  </a:lnTo>
                  <a:lnTo>
                    <a:pt x="619" y="37"/>
                  </a:lnTo>
                  <a:lnTo>
                    <a:pt x="616" y="37"/>
                  </a:lnTo>
                  <a:lnTo>
                    <a:pt x="619" y="37"/>
                  </a:lnTo>
                  <a:lnTo>
                    <a:pt x="619" y="31"/>
                  </a:lnTo>
                  <a:lnTo>
                    <a:pt x="616" y="31"/>
                  </a:lnTo>
                  <a:lnTo>
                    <a:pt x="619" y="33"/>
                  </a:lnTo>
                  <a:lnTo>
                    <a:pt x="620" y="27"/>
                  </a:lnTo>
                  <a:lnTo>
                    <a:pt x="620" y="21"/>
                  </a:lnTo>
                  <a:lnTo>
                    <a:pt x="619" y="16"/>
                  </a:lnTo>
                  <a:lnTo>
                    <a:pt x="616" y="16"/>
                  </a:lnTo>
                  <a:lnTo>
                    <a:pt x="619" y="17"/>
                  </a:lnTo>
                  <a:lnTo>
                    <a:pt x="620" y="12"/>
                  </a:lnTo>
                  <a:lnTo>
                    <a:pt x="620" y="10"/>
                  </a:lnTo>
                  <a:lnTo>
                    <a:pt x="619" y="5"/>
                  </a:lnTo>
                  <a:lnTo>
                    <a:pt x="616" y="5"/>
                  </a:lnTo>
                  <a:lnTo>
                    <a:pt x="619" y="6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3" name="Freeform 7"/>
            <p:cNvSpPr>
              <a:spLocks/>
            </p:cNvSpPr>
            <p:nvPr/>
          </p:nvSpPr>
          <p:spPr bwMode="auto">
            <a:xfrm rot="16200000">
              <a:off x="2338388" y="1846263"/>
              <a:ext cx="7938" cy="793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1 h 5"/>
                <a:gd name="T4" fmla="*/ 1 w 5"/>
                <a:gd name="T5" fmla="*/ 5 h 5"/>
                <a:gd name="T6" fmla="*/ 5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0" y="1"/>
                  </a:lnTo>
                  <a:lnTo>
                    <a:pt x="1" y="5"/>
                  </a:lnTo>
                  <a:lnTo>
                    <a:pt x="5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4" name="Rectangle 8"/>
            <p:cNvSpPr>
              <a:spLocks noChangeArrowheads="1"/>
            </p:cNvSpPr>
            <p:nvPr/>
          </p:nvSpPr>
          <p:spPr bwMode="auto">
            <a:xfrm rot="16200000">
              <a:off x="4181476" y="1033463"/>
              <a:ext cx="6350" cy="3692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5" name="Rectangle 9"/>
            <p:cNvSpPr>
              <a:spLocks noChangeArrowheads="1"/>
            </p:cNvSpPr>
            <p:nvPr/>
          </p:nvSpPr>
          <p:spPr bwMode="auto">
            <a:xfrm rot="16200000">
              <a:off x="2335213" y="2867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6" name="Rectangle 10"/>
            <p:cNvSpPr>
              <a:spLocks noChangeArrowheads="1"/>
            </p:cNvSpPr>
            <p:nvPr/>
          </p:nvSpPr>
          <p:spPr bwMode="auto">
            <a:xfrm rot="16200000">
              <a:off x="3155951" y="2867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7" name="Rectangle 11"/>
            <p:cNvSpPr>
              <a:spLocks noChangeArrowheads="1"/>
            </p:cNvSpPr>
            <p:nvPr/>
          </p:nvSpPr>
          <p:spPr bwMode="auto">
            <a:xfrm rot="16200000">
              <a:off x="3976688" y="2867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8" name="Rectangle 12"/>
            <p:cNvSpPr>
              <a:spLocks noChangeArrowheads="1"/>
            </p:cNvSpPr>
            <p:nvPr/>
          </p:nvSpPr>
          <p:spPr bwMode="auto">
            <a:xfrm rot="16200000">
              <a:off x="4800601" y="2867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9" name="Rectangle 13"/>
            <p:cNvSpPr>
              <a:spLocks noChangeArrowheads="1"/>
            </p:cNvSpPr>
            <p:nvPr/>
          </p:nvSpPr>
          <p:spPr bwMode="auto">
            <a:xfrm rot="16200000">
              <a:off x="5621338" y="2867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0" name="Rectangle 14"/>
            <p:cNvSpPr>
              <a:spLocks noChangeArrowheads="1"/>
            </p:cNvSpPr>
            <p:nvPr/>
          </p:nvSpPr>
          <p:spPr bwMode="auto">
            <a:xfrm rot="16200000">
              <a:off x="2544763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1" name="Rectangle 15"/>
            <p:cNvSpPr>
              <a:spLocks noChangeArrowheads="1"/>
            </p:cNvSpPr>
            <p:nvPr/>
          </p:nvSpPr>
          <p:spPr bwMode="auto">
            <a:xfrm rot="16200000">
              <a:off x="2751138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2" name="Rectangle 16"/>
            <p:cNvSpPr>
              <a:spLocks noChangeArrowheads="1"/>
            </p:cNvSpPr>
            <p:nvPr/>
          </p:nvSpPr>
          <p:spPr bwMode="auto">
            <a:xfrm rot="16200000">
              <a:off x="2955926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3" name="Rectangle 17"/>
            <p:cNvSpPr>
              <a:spLocks noChangeArrowheads="1"/>
            </p:cNvSpPr>
            <p:nvPr/>
          </p:nvSpPr>
          <p:spPr bwMode="auto">
            <a:xfrm rot="16200000">
              <a:off x="3365501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4" name="Rectangle 18"/>
            <p:cNvSpPr>
              <a:spLocks noChangeArrowheads="1"/>
            </p:cNvSpPr>
            <p:nvPr/>
          </p:nvSpPr>
          <p:spPr bwMode="auto">
            <a:xfrm rot="16200000">
              <a:off x="3571876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5" name="Rectangle 19"/>
            <p:cNvSpPr>
              <a:spLocks noChangeArrowheads="1"/>
            </p:cNvSpPr>
            <p:nvPr/>
          </p:nvSpPr>
          <p:spPr bwMode="auto">
            <a:xfrm rot="16200000">
              <a:off x="3778251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6" name="Rectangle 20"/>
            <p:cNvSpPr>
              <a:spLocks noChangeArrowheads="1"/>
            </p:cNvSpPr>
            <p:nvPr/>
          </p:nvSpPr>
          <p:spPr bwMode="auto">
            <a:xfrm rot="16200000">
              <a:off x="4187826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7" name="Rectangle 21"/>
            <p:cNvSpPr>
              <a:spLocks noChangeArrowheads="1"/>
            </p:cNvSpPr>
            <p:nvPr/>
          </p:nvSpPr>
          <p:spPr bwMode="auto">
            <a:xfrm rot="16200000">
              <a:off x="4392613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8" name="Rectangle 22"/>
            <p:cNvSpPr>
              <a:spLocks noChangeArrowheads="1"/>
            </p:cNvSpPr>
            <p:nvPr/>
          </p:nvSpPr>
          <p:spPr bwMode="auto">
            <a:xfrm rot="16200000">
              <a:off x="4598988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" name="Rectangle 23"/>
            <p:cNvSpPr>
              <a:spLocks noChangeArrowheads="1"/>
            </p:cNvSpPr>
            <p:nvPr/>
          </p:nvSpPr>
          <p:spPr bwMode="auto">
            <a:xfrm rot="16200000">
              <a:off x="5008563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0" name="Rectangle 24"/>
            <p:cNvSpPr>
              <a:spLocks noChangeArrowheads="1"/>
            </p:cNvSpPr>
            <p:nvPr/>
          </p:nvSpPr>
          <p:spPr bwMode="auto">
            <a:xfrm rot="16200000">
              <a:off x="5214938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1" name="Rectangle 25"/>
            <p:cNvSpPr>
              <a:spLocks noChangeArrowheads="1"/>
            </p:cNvSpPr>
            <p:nvPr/>
          </p:nvSpPr>
          <p:spPr bwMode="auto">
            <a:xfrm rot="16200000">
              <a:off x="5419726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2" name="Rectangle 26"/>
            <p:cNvSpPr>
              <a:spLocks noChangeArrowheads="1"/>
            </p:cNvSpPr>
            <p:nvPr/>
          </p:nvSpPr>
          <p:spPr bwMode="auto">
            <a:xfrm rot="16200000">
              <a:off x="5829301" y="2871788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3" name="Rectangle 27"/>
            <p:cNvSpPr>
              <a:spLocks noChangeArrowheads="1"/>
            </p:cNvSpPr>
            <p:nvPr/>
          </p:nvSpPr>
          <p:spPr bwMode="auto">
            <a:xfrm rot="16200000">
              <a:off x="4181476" y="-111125"/>
              <a:ext cx="6350" cy="3692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4" name="Rectangle 28"/>
            <p:cNvSpPr>
              <a:spLocks noChangeArrowheads="1"/>
            </p:cNvSpPr>
            <p:nvPr/>
          </p:nvSpPr>
          <p:spPr bwMode="auto">
            <a:xfrm rot="16200000">
              <a:off x="2334420" y="1743869"/>
              <a:ext cx="238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5" name="Rectangle 29"/>
            <p:cNvSpPr>
              <a:spLocks noChangeArrowheads="1"/>
            </p:cNvSpPr>
            <p:nvPr/>
          </p:nvSpPr>
          <p:spPr bwMode="auto">
            <a:xfrm rot="16200000">
              <a:off x="3155157" y="1743869"/>
              <a:ext cx="238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6" name="Rectangle 30"/>
            <p:cNvSpPr>
              <a:spLocks noChangeArrowheads="1"/>
            </p:cNvSpPr>
            <p:nvPr/>
          </p:nvSpPr>
          <p:spPr bwMode="auto">
            <a:xfrm rot="16200000">
              <a:off x="3975895" y="1743869"/>
              <a:ext cx="238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7" name="Rectangle 31"/>
            <p:cNvSpPr>
              <a:spLocks noChangeArrowheads="1"/>
            </p:cNvSpPr>
            <p:nvPr/>
          </p:nvSpPr>
          <p:spPr bwMode="auto">
            <a:xfrm rot="16200000">
              <a:off x="4799807" y="1743869"/>
              <a:ext cx="238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8" name="Rectangle 32"/>
            <p:cNvSpPr>
              <a:spLocks noChangeArrowheads="1"/>
            </p:cNvSpPr>
            <p:nvPr/>
          </p:nvSpPr>
          <p:spPr bwMode="auto">
            <a:xfrm rot="16200000">
              <a:off x="5620545" y="1743869"/>
              <a:ext cx="238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9" name="Rectangle 33"/>
            <p:cNvSpPr>
              <a:spLocks noChangeArrowheads="1"/>
            </p:cNvSpPr>
            <p:nvPr/>
          </p:nvSpPr>
          <p:spPr bwMode="auto">
            <a:xfrm rot="16200000">
              <a:off x="2544763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0" name="Rectangle 34"/>
            <p:cNvSpPr>
              <a:spLocks noChangeArrowheads="1"/>
            </p:cNvSpPr>
            <p:nvPr/>
          </p:nvSpPr>
          <p:spPr bwMode="auto">
            <a:xfrm rot="16200000">
              <a:off x="2751138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1" name="Rectangle 35"/>
            <p:cNvSpPr>
              <a:spLocks noChangeArrowheads="1"/>
            </p:cNvSpPr>
            <p:nvPr/>
          </p:nvSpPr>
          <p:spPr bwMode="auto">
            <a:xfrm rot="16200000">
              <a:off x="2955926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2" name="Rectangle 36"/>
            <p:cNvSpPr>
              <a:spLocks noChangeArrowheads="1"/>
            </p:cNvSpPr>
            <p:nvPr/>
          </p:nvSpPr>
          <p:spPr bwMode="auto">
            <a:xfrm rot="16200000">
              <a:off x="3365501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3" name="Rectangle 37"/>
            <p:cNvSpPr>
              <a:spLocks noChangeArrowheads="1"/>
            </p:cNvSpPr>
            <p:nvPr/>
          </p:nvSpPr>
          <p:spPr bwMode="auto">
            <a:xfrm rot="16200000">
              <a:off x="3571876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4" name="Rectangle 38"/>
            <p:cNvSpPr>
              <a:spLocks noChangeArrowheads="1"/>
            </p:cNvSpPr>
            <p:nvPr/>
          </p:nvSpPr>
          <p:spPr bwMode="auto">
            <a:xfrm rot="16200000">
              <a:off x="3778251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5" name="Rectangle 39"/>
            <p:cNvSpPr>
              <a:spLocks noChangeArrowheads="1"/>
            </p:cNvSpPr>
            <p:nvPr/>
          </p:nvSpPr>
          <p:spPr bwMode="auto">
            <a:xfrm rot="16200000">
              <a:off x="4187826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6" name="Rectangle 40"/>
            <p:cNvSpPr>
              <a:spLocks noChangeArrowheads="1"/>
            </p:cNvSpPr>
            <p:nvPr/>
          </p:nvSpPr>
          <p:spPr bwMode="auto">
            <a:xfrm rot="16200000">
              <a:off x="4392613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" name="Rectangle 41"/>
            <p:cNvSpPr>
              <a:spLocks noChangeArrowheads="1"/>
            </p:cNvSpPr>
            <p:nvPr/>
          </p:nvSpPr>
          <p:spPr bwMode="auto">
            <a:xfrm rot="16200000">
              <a:off x="4598988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8" name="Rectangle 42"/>
            <p:cNvSpPr>
              <a:spLocks noChangeArrowheads="1"/>
            </p:cNvSpPr>
            <p:nvPr/>
          </p:nvSpPr>
          <p:spPr bwMode="auto">
            <a:xfrm rot="16200000">
              <a:off x="5008563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9" name="Rectangle 43"/>
            <p:cNvSpPr>
              <a:spLocks noChangeArrowheads="1"/>
            </p:cNvSpPr>
            <p:nvPr/>
          </p:nvSpPr>
          <p:spPr bwMode="auto">
            <a:xfrm rot="16200000">
              <a:off x="5214938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0" name="Rectangle 44"/>
            <p:cNvSpPr>
              <a:spLocks noChangeArrowheads="1"/>
            </p:cNvSpPr>
            <p:nvPr/>
          </p:nvSpPr>
          <p:spPr bwMode="auto">
            <a:xfrm rot="16200000">
              <a:off x="5419726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1" name="Rectangle 45"/>
            <p:cNvSpPr>
              <a:spLocks noChangeArrowheads="1"/>
            </p:cNvSpPr>
            <p:nvPr/>
          </p:nvSpPr>
          <p:spPr bwMode="auto">
            <a:xfrm rot="16200000">
              <a:off x="5829301" y="1738313"/>
              <a:ext cx="127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2" name="Rectangle 46"/>
            <p:cNvSpPr>
              <a:spLocks noChangeArrowheads="1"/>
            </p:cNvSpPr>
            <p:nvPr/>
          </p:nvSpPr>
          <p:spPr bwMode="auto">
            <a:xfrm rot="16200000">
              <a:off x="1766888" y="2305050"/>
              <a:ext cx="114617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3" name="Rectangle 47"/>
            <p:cNvSpPr>
              <a:spLocks noChangeArrowheads="1"/>
            </p:cNvSpPr>
            <p:nvPr/>
          </p:nvSpPr>
          <p:spPr bwMode="auto">
            <a:xfrm rot="16200000">
              <a:off x="2372520" y="2836069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4" name="Freeform 48"/>
            <p:cNvSpPr>
              <a:spLocks noEditPoints="1"/>
            </p:cNvSpPr>
            <p:nvPr/>
          </p:nvSpPr>
          <p:spPr bwMode="auto">
            <a:xfrm rot="16200000">
              <a:off x="2062163" y="2786063"/>
              <a:ext cx="115888" cy="74613"/>
            </a:xfrm>
            <a:custGeom>
              <a:avLst/>
              <a:gdLst>
                <a:gd name="T0" fmla="*/ 37 w 73"/>
                <a:gd name="T1" fmla="*/ 0 h 47"/>
                <a:gd name="T2" fmla="*/ 45 w 73"/>
                <a:gd name="T3" fmla="*/ 0 h 47"/>
                <a:gd name="T4" fmla="*/ 51 w 73"/>
                <a:gd name="T5" fmla="*/ 1 h 47"/>
                <a:gd name="T6" fmla="*/ 58 w 73"/>
                <a:gd name="T7" fmla="*/ 3 h 47"/>
                <a:gd name="T8" fmla="*/ 62 w 73"/>
                <a:gd name="T9" fmla="*/ 4 h 47"/>
                <a:gd name="T10" fmla="*/ 67 w 73"/>
                <a:gd name="T11" fmla="*/ 6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8 h 47"/>
                <a:gd name="T18" fmla="*/ 73 w 73"/>
                <a:gd name="T19" fmla="*/ 23 h 47"/>
                <a:gd name="T20" fmla="*/ 73 w 73"/>
                <a:gd name="T21" fmla="*/ 29 h 47"/>
                <a:gd name="T22" fmla="*/ 71 w 73"/>
                <a:gd name="T23" fmla="*/ 34 h 47"/>
                <a:gd name="T24" fmla="*/ 68 w 73"/>
                <a:gd name="T25" fmla="*/ 38 h 47"/>
                <a:gd name="T26" fmla="*/ 64 w 73"/>
                <a:gd name="T27" fmla="*/ 40 h 47"/>
                <a:gd name="T28" fmla="*/ 59 w 73"/>
                <a:gd name="T29" fmla="*/ 43 h 47"/>
                <a:gd name="T30" fmla="*/ 54 w 73"/>
                <a:gd name="T31" fmla="*/ 46 h 47"/>
                <a:gd name="T32" fmla="*/ 49 w 73"/>
                <a:gd name="T33" fmla="*/ 46 h 47"/>
                <a:gd name="T34" fmla="*/ 43 w 73"/>
                <a:gd name="T35" fmla="*/ 47 h 47"/>
                <a:gd name="T36" fmla="*/ 37 w 73"/>
                <a:gd name="T37" fmla="*/ 47 h 47"/>
                <a:gd name="T38" fmla="*/ 29 w 73"/>
                <a:gd name="T39" fmla="*/ 47 h 47"/>
                <a:gd name="T40" fmla="*/ 21 w 73"/>
                <a:gd name="T41" fmla="*/ 46 h 47"/>
                <a:gd name="T42" fmla="*/ 16 w 73"/>
                <a:gd name="T43" fmla="*/ 44 h 47"/>
                <a:gd name="T44" fmla="*/ 11 w 73"/>
                <a:gd name="T45" fmla="*/ 42 h 47"/>
                <a:gd name="T46" fmla="*/ 7 w 73"/>
                <a:gd name="T47" fmla="*/ 39 h 47"/>
                <a:gd name="T48" fmla="*/ 4 w 73"/>
                <a:gd name="T49" fmla="*/ 37 h 47"/>
                <a:gd name="T50" fmla="*/ 1 w 73"/>
                <a:gd name="T51" fmla="*/ 33 h 47"/>
                <a:gd name="T52" fmla="*/ 0 w 73"/>
                <a:gd name="T53" fmla="*/ 29 h 47"/>
                <a:gd name="T54" fmla="*/ 0 w 73"/>
                <a:gd name="T55" fmla="*/ 23 h 47"/>
                <a:gd name="T56" fmla="*/ 0 w 73"/>
                <a:gd name="T57" fmla="*/ 17 h 47"/>
                <a:gd name="T58" fmla="*/ 3 w 73"/>
                <a:gd name="T59" fmla="*/ 12 h 47"/>
                <a:gd name="T60" fmla="*/ 7 w 73"/>
                <a:gd name="T61" fmla="*/ 6 h 47"/>
                <a:gd name="T62" fmla="*/ 18 w 73"/>
                <a:gd name="T63" fmla="*/ 1 h 47"/>
                <a:gd name="T64" fmla="*/ 37 w 73"/>
                <a:gd name="T65" fmla="*/ 0 h 47"/>
                <a:gd name="T66" fmla="*/ 37 w 73"/>
                <a:gd name="T67" fmla="*/ 9 h 47"/>
                <a:gd name="T68" fmla="*/ 22 w 73"/>
                <a:gd name="T69" fmla="*/ 10 h 47"/>
                <a:gd name="T70" fmla="*/ 13 w 73"/>
                <a:gd name="T71" fmla="*/ 13 h 47"/>
                <a:gd name="T72" fmla="*/ 11 w 73"/>
                <a:gd name="T73" fmla="*/ 16 h 47"/>
                <a:gd name="T74" fmla="*/ 8 w 73"/>
                <a:gd name="T75" fmla="*/ 20 h 47"/>
                <a:gd name="T76" fmla="*/ 8 w 73"/>
                <a:gd name="T77" fmla="*/ 23 h 47"/>
                <a:gd name="T78" fmla="*/ 8 w 73"/>
                <a:gd name="T79" fmla="*/ 27 h 47"/>
                <a:gd name="T80" fmla="*/ 11 w 73"/>
                <a:gd name="T81" fmla="*/ 30 h 47"/>
                <a:gd name="T82" fmla="*/ 13 w 73"/>
                <a:gd name="T83" fmla="*/ 34 h 47"/>
                <a:gd name="T84" fmla="*/ 22 w 73"/>
                <a:gd name="T85" fmla="*/ 37 h 47"/>
                <a:gd name="T86" fmla="*/ 37 w 73"/>
                <a:gd name="T87" fmla="*/ 38 h 47"/>
                <a:gd name="T88" fmla="*/ 51 w 73"/>
                <a:gd name="T89" fmla="*/ 37 h 47"/>
                <a:gd name="T90" fmla="*/ 59 w 73"/>
                <a:gd name="T91" fmla="*/ 34 h 47"/>
                <a:gd name="T92" fmla="*/ 63 w 73"/>
                <a:gd name="T93" fmla="*/ 30 h 47"/>
                <a:gd name="T94" fmla="*/ 64 w 73"/>
                <a:gd name="T95" fmla="*/ 27 h 47"/>
                <a:gd name="T96" fmla="*/ 66 w 73"/>
                <a:gd name="T97" fmla="*/ 23 h 47"/>
                <a:gd name="T98" fmla="*/ 64 w 73"/>
                <a:gd name="T99" fmla="*/ 20 h 47"/>
                <a:gd name="T100" fmla="*/ 63 w 73"/>
                <a:gd name="T101" fmla="*/ 16 h 47"/>
                <a:gd name="T102" fmla="*/ 60 w 73"/>
                <a:gd name="T103" fmla="*/ 13 h 47"/>
                <a:gd name="T104" fmla="*/ 51 w 73"/>
                <a:gd name="T105" fmla="*/ 10 h 47"/>
                <a:gd name="T106" fmla="*/ 37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7" y="0"/>
                  </a:moveTo>
                  <a:lnTo>
                    <a:pt x="45" y="0"/>
                  </a:lnTo>
                  <a:lnTo>
                    <a:pt x="51" y="1"/>
                  </a:lnTo>
                  <a:lnTo>
                    <a:pt x="58" y="3"/>
                  </a:lnTo>
                  <a:lnTo>
                    <a:pt x="62" y="4"/>
                  </a:lnTo>
                  <a:lnTo>
                    <a:pt x="67" y="6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71" y="34"/>
                  </a:lnTo>
                  <a:lnTo>
                    <a:pt x="68" y="38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4" y="46"/>
                  </a:lnTo>
                  <a:lnTo>
                    <a:pt x="49" y="46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1" y="46"/>
                  </a:lnTo>
                  <a:lnTo>
                    <a:pt x="16" y="44"/>
                  </a:lnTo>
                  <a:lnTo>
                    <a:pt x="11" y="42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2"/>
                  </a:lnTo>
                  <a:lnTo>
                    <a:pt x="7" y="6"/>
                  </a:lnTo>
                  <a:lnTo>
                    <a:pt x="18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8" y="20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1" y="30"/>
                  </a:lnTo>
                  <a:lnTo>
                    <a:pt x="13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59" y="34"/>
                  </a:lnTo>
                  <a:lnTo>
                    <a:pt x="63" y="30"/>
                  </a:lnTo>
                  <a:lnTo>
                    <a:pt x="64" y="27"/>
                  </a:lnTo>
                  <a:lnTo>
                    <a:pt x="66" y="23"/>
                  </a:lnTo>
                  <a:lnTo>
                    <a:pt x="64" y="20"/>
                  </a:lnTo>
                  <a:lnTo>
                    <a:pt x="63" y="16"/>
                  </a:lnTo>
                  <a:lnTo>
                    <a:pt x="60" y="13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5" name="Rectangle 49"/>
            <p:cNvSpPr>
              <a:spLocks noChangeArrowheads="1"/>
            </p:cNvSpPr>
            <p:nvPr/>
          </p:nvSpPr>
          <p:spPr bwMode="auto">
            <a:xfrm rot="16200000">
              <a:off x="2178051" y="2863850"/>
              <a:ext cx="17463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6" name="Freeform 50"/>
            <p:cNvSpPr>
              <a:spLocks noEditPoints="1"/>
            </p:cNvSpPr>
            <p:nvPr/>
          </p:nvSpPr>
          <p:spPr bwMode="auto">
            <a:xfrm rot="16200000">
              <a:off x="2195513" y="2786063"/>
              <a:ext cx="115888" cy="74613"/>
            </a:xfrm>
            <a:custGeom>
              <a:avLst/>
              <a:gdLst>
                <a:gd name="T0" fmla="*/ 37 w 73"/>
                <a:gd name="T1" fmla="*/ 0 h 47"/>
                <a:gd name="T2" fmla="*/ 45 w 73"/>
                <a:gd name="T3" fmla="*/ 0 h 47"/>
                <a:gd name="T4" fmla="*/ 51 w 73"/>
                <a:gd name="T5" fmla="*/ 1 h 47"/>
                <a:gd name="T6" fmla="*/ 58 w 73"/>
                <a:gd name="T7" fmla="*/ 2 h 47"/>
                <a:gd name="T8" fmla="*/ 62 w 73"/>
                <a:gd name="T9" fmla="*/ 5 h 47"/>
                <a:gd name="T10" fmla="*/ 67 w 73"/>
                <a:gd name="T11" fmla="*/ 8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9 h 47"/>
                <a:gd name="T18" fmla="*/ 73 w 73"/>
                <a:gd name="T19" fmla="*/ 23 h 47"/>
                <a:gd name="T20" fmla="*/ 73 w 73"/>
                <a:gd name="T21" fmla="*/ 30 h 47"/>
                <a:gd name="T22" fmla="*/ 71 w 73"/>
                <a:gd name="T23" fmla="*/ 34 h 47"/>
                <a:gd name="T24" fmla="*/ 68 w 73"/>
                <a:gd name="T25" fmla="*/ 39 h 47"/>
                <a:gd name="T26" fmla="*/ 64 w 73"/>
                <a:gd name="T27" fmla="*/ 42 h 47"/>
                <a:gd name="T28" fmla="*/ 59 w 73"/>
                <a:gd name="T29" fmla="*/ 44 h 47"/>
                <a:gd name="T30" fmla="*/ 54 w 73"/>
                <a:gd name="T31" fmla="*/ 46 h 47"/>
                <a:gd name="T32" fmla="*/ 49 w 73"/>
                <a:gd name="T33" fmla="*/ 47 h 47"/>
                <a:gd name="T34" fmla="*/ 43 w 73"/>
                <a:gd name="T35" fmla="*/ 47 h 47"/>
                <a:gd name="T36" fmla="*/ 37 w 73"/>
                <a:gd name="T37" fmla="*/ 47 h 47"/>
                <a:gd name="T38" fmla="*/ 29 w 73"/>
                <a:gd name="T39" fmla="*/ 47 h 47"/>
                <a:gd name="T40" fmla="*/ 21 w 73"/>
                <a:gd name="T41" fmla="*/ 47 h 47"/>
                <a:gd name="T42" fmla="*/ 16 w 73"/>
                <a:gd name="T43" fmla="*/ 44 h 47"/>
                <a:gd name="T44" fmla="*/ 11 w 73"/>
                <a:gd name="T45" fmla="*/ 43 h 47"/>
                <a:gd name="T46" fmla="*/ 7 w 73"/>
                <a:gd name="T47" fmla="*/ 40 h 47"/>
                <a:gd name="T48" fmla="*/ 4 w 73"/>
                <a:gd name="T49" fmla="*/ 36 h 47"/>
                <a:gd name="T50" fmla="*/ 1 w 73"/>
                <a:gd name="T51" fmla="*/ 34 h 47"/>
                <a:gd name="T52" fmla="*/ 0 w 73"/>
                <a:gd name="T53" fmla="*/ 29 h 47"/>
                <a:gd name="T54" fmla="*/ 0 w 73"/>
                <a:gd name="T55" fmla="*/ 23 h 47"/>
                <a:gd name="T56" fmla="*/ 0 w 73"/>
                <a:gd name="T57" fmla="*/ 17 h 47"/>
                <a:gd name="T58" fmla="*/ 3 w 73"/>
                <a:gd name="T59" fmla="*/ 11 h 47"/>
                <a:gd name="T60" fmla="*/ 7 w 73"/>
                <a:gd name="T61" fmla="*/ 8 h 47"/>
                <a:gd name="T62" fmla="*/ 18 w 73"/>
                <a:gd name="T63" fmla="*/ 2 h 47"/>
                <a:gd name="T64" fmla="*/ 37 w 73"/>
                <a:gd name="T65" fmla="*/ 0 h 47"/>
                <a:gd name="T66" fmla="*/ 37 w 73"/>
                <a:gd name="T67" fmla="*/ 9 h 47"/>
                <a:gd name="T68" fmla="*/ 22 w 73"/>
                <a:gd name="T69" fmla="*/ 10 h 47"/>
                <a:gd name="T70" fmla="*/ 13 w 73"/>
                <a:gd name="T71" fmla="*/ 14 h 47"/>
                <a:gd name="T72" fmla="*/ 11 w 73"/>
                <a:gd name="T73" fmla="*/ 17 h 47"/>
                <a:gd name="T74" fmla="*/ 8 w 73"/>
                <a:gd name="T75" fmla="*/ 19 h 47"/>
                <a:gd name="T76" fmla="*/ 8 w 73"/>
                <a:gd name="T77" fmla="*/ 23 h 47"/>
                <a:gd name="T78" fmla="*/ 8 w 73"/>
                <a:gd name="T79" fmla="*/ 27 h 47"/>
                <a:gd name="T80" fmla="*/ 11 w 73"/>
                <a:gd name="T81" fmla="*/ 31 h 47"/>
                <a:gd name="T82" fmla="*/ 13 w 73"/>
                <a:gd name="T83" fmla="*/ 34 h 47"/>
                <a:gd name="T84" fmla="*/ 22 w 73"/>
                <a:gd name="T85" fmla="*/ 36 h 47"/>
                <a:gd name="T86" fmla="*/ 37 w 73"/>
                <a:gd name="T87" fmla="*/ 38 h 47"/>
                <a:gd name="T88" fmla="*/ 51 w 73"/>
                <a:gd name="T89" fmla="*/ 36 h 47"/>
                <a:gd name="T90" fmla="*/ 59 w 73"/>
                <a:gd name="T91" fmla="*/ 34 h 47"/>
                <a:gd name="T92" fmla="*/ 63 w 73"/>
                <a:gd name="T93" fmla="*/ 31 h 47"/>
                <a:gd name="T94" fmla="*/ 64 w 73"/>
                <a:gd name="T95" fmla="*/ 27 h 47"/>
                <a:gd name="T96" fmla="*/ 66 w 73"/>
                <a:gd name="T97" fmla="*/ 23 h 47"/>
                <a:gd name="T98" fmla="*/ 64 w 73"/>
                <a:gd name="T99" fmla="*/ 19 h 47"/>
                <a:gd name="T100" fmla="*/ 63 w 73"/>
                <a:gd name="T101" fmla="*/ 17 h 47"/>
                <a:gd name="T102" fmla="*/ 60 w 73"/>
                <a:gd name="T103" fmla="*/ 14 h 47"/>
                <a:gd name="T104" fmla="*/ 51 w 73"/>
                <a:gd name="T105" fmla="*/ 10 h 47"/>
                <a:gd name="T106" fmla="*/ 37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7" y="0"/>
                  </a:moveTo>
                  <a:lnTo>
                    <a:pt x="45" y="0"/>
                  </a:lnTo>
                  <a:lnTo>
                    <a:pt x="51" y="1"/>
                  </a:lnTo>
                  <a:lnTo>
                    <a:pt x="58" y="2"/>
                  </a:lnTo>
                  <a:lnTo>
                    <a:pt x="62" y="5"/>
                  </a:lnTo>
                  <a:lnTo>
                    <a:pt x="67" y="8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9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71" y="34"/>
                  </a:lnTo>
                  <a:lnTo>
                    <a:pt x="68" y="39"/>
                  </a:lnTo>
                  <a:lnTo>
                    <a:pt x="64" y="42"/>
                  </a:lnTo>
                  <a:lnTo>
                    <a:pt x="59" y="44"/>
                  </a:lnTo>
                  <a:lnTo>
                    <a:pt x="54" y="46"/>
                  </a:lnTo>
                  <a:lnTo>
                    <a:pt x="49" y="47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1" y="47"/>
                  </a:lnTo>
                  <a:lnTo>
                    <a:pt x="16" y="44"/>
                  </a:lnTo>
                  <a:lnTo>
                    <a:pt x="11" y="43"/>
                  </a:lnTo>
                  <a:lnTo>
                    <a:pt x="7" y="40"/>
                  </a:lnTo>
                  <a:lnTo>
                    <a:pt x="4" y="36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7" y="8"/>
                  </a:lnTo>
                  <a:lnTo>
                    <a:pt x="18" y="2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19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22" y="36"/>
                  </a:lnTo>
                  <a:lnTo>
                    <a:pt x="37" y="38"/>
                  </a:lnTo>
                  <a:lnTo>
                    <a:pt x="51" y="36"/>
                  </a:lnTo>
                  <a:lnTo>
                    <a:pt x="59" y="34"/>
                  </a:lnTo>
                  <a:lnTo>
                    <a:pt x="63" y="31"/>
                  </a:lnTo>
                  <a:lnTo>
                    <a:pt x="64" y="27"/>
                  </a:lnTo>
                  <a:lnTo>
                    <a:pt x="66" y="23"/>
                  </a:lnTo>
                  <a:lnTo>
                    <a:pt x="64" y="19"/>
                  </a:lnTo>
                  <a:lnTo>
                    <a:pt x="63" y="17"/>
                  </a:lnTo>
                  <a:lnTo>
                    <a:pt x="60" y="14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7" name="Rectangle 51"/>
            <p:cNvSpPr>
              <a:spLocks noChangeArrowheads="1"/>
            </p:cNvSpPr>
            <p:nvPr/>
          </p:nvSpPr>
          <p:spPr bwMode="auto">
            <a:xfrm rot="16200000">
              <a:off x="2372520" y="2572544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8" name="Freeform 52"/>
            <p:cNvSpPr>
              <a:spLocks noEditPoints="1"/>
            </p:cNvSpPr>
            <p:nvPr/>
          </p:nvSpPr>
          <p:spPr bwMode="auto">
            <a:xfrm rot="16200000">
              <a:off x="2061370" y="2569369"/>
              <a:ext cx="117475" cy="74613"/>
            </a:xfrm>
            <a:custGeom>
              <a:avLst/>
              <a:gdLst>
                <a:gd name="T0" fmla="*/ 37 w 74"/>
                <a:gd name="T1" fmla="*/ 0 h 47"/>
                <a:gd name="T2" fmla="*/ 45 w 74"/>
                <a:gd name="T3" fmla="*/ 0 h 47"/>
                <a:gd name="T4" fmla="*/ 51 w 74"/>
                <a:gd name="T5" fmla="*/ 1 h 47"/>
                <a:gd name="T6" fmla="*/ 58 w 74"/>
                <a:gd name="T7" fmla="*/ 3 h 47"/>
                <a:gd name="T8" fmla="*/ 63 w 74"/>
                <a:gd name="T9" fmla="*/ 4 h 47"/>
                <a:gd name="T10" fmla="*/ 67 w 74"/>
                <a:gd name="T11" fmla="*/ 6 h 47"/>
                <a:gd name="T12" fmla="*/ 70 w 74"/>
                <a:gd name="T13" fmla="*/ 10 h 47"/>
                <a:gd name="T14" fmla="*/ 72 w 74"/>
                <a:gd name="T15" fmla="*/ 14 h 47"/>
                <a:gd name="T16" fmla="*/ 74 w 74"/>
                <a:gd name="T17" fmla="*/ 18 h 47"/>
                <a:gd name="T18" fmla="*/ 74 w 74"/>
                <a:gd name="T19" fmla="*/ 23 h 47"/>
                <a:gd name="T20" fmla="*/ 74 w 74"/>
                <a:gd name="T21" fmla="*/ 29 h 47"/>
                <a:gd name="T22" fmla="*/ 71 w 74"/>
                <a:gd name="T23" fmla="*/ 34 h 47"/>
                <a:gd name="T24" fmla="*/ 68 w 74"/>
                <a:gd name="T25" fmla="*/ 38 h 47"/>
                <a:gd name="T26" fmla="*/ 64 w 74"/>
                <a:gd name="T27" fmla="*/ 40 h 47"/>
                <a:gd name="T28" fmla="*/ 59 w 74"/>
                <a:gd name="T29" fmla="*/ 43 h 47"/>
                <a:gd name="T30" fmla="*/ 54 w 74"/>
                <a:gd name="T31" fmla="*/ 46 h 47"/>
                <a:gd name="T32" fmla="*/ 49 w 74"/>
                <a:gd name="T33" fmla="*/ 46 h 47"/>
                <a:gd name="T34" fmla="*/ 43 w 74"/>
                <a:gd name="T35" fmla="*/ 47 h 47"/>
                <a:gd name="T36" fmla="*/ 37 w 74"/>
                <a:gd name="T37" fmla="*/ 47 h 47"/>
                <a:gd name="T38" fmla="*/ 29 w 74"/>
                <a:gd name="T39" fmla="*/ 47 h 47"/>
                <a:gd name="T40" fmla="*/ 23 w 74"/>
                <a:gd name="T41" fmla="*/ 46 h 47"/>
                <a:gd name="T42" fmla="*/ 16 w 74"/>
                <a:gd name="T43" fmla="*/ 44 h 47"/>
                <a:gd name="T44" fmla="*/ 11 w 74"/>
                <a:gd name="T45" fmla="*/ 42 h 47"/>
                <a:gd name="T46" fmla="*/ 7 w 74"/>
                <a:gd name="T47" fmla="*/ 39 h 47"/>
                <a:gd name="T48" fmla="*/ 4 w 74"/>
                <a:gd name="T49" fmla="*/ 37 h 47"/>
                <a:gd name="T50" fmla="*/ 2 w 74"/>
                <a:gd name="T51" fmla="*/ 33 h 47"/>
                <a:gd name="T52" fmla="*/ 0 w 74"/>
                <a:gd name="T53" fmla="*/ 29 h 47"/>
                <a:gd name="T54" fmla="*/ 0 w 74"/>
                <a:gd name="T55" fmla="*/ 23 h 47"/>
                <a:gd name="T56" fmla="*/ 0 w 74"/>
                <a:gd name="T57" fmla="*/ 17 h 47"/>
                <a:gd name="T58" fmla="*/ 3 w 74"/>
                <a:gd name="T59" fmla="*/ 12 h 47"/>
                <a:gd name="T60" fmla="*/ 7 w 74"/>
                <a:gd name="T61" fmla="*/ 6 h 47"/>
                <a:gd name="T62" fmla="*/ 19 w 74"/>
                <a:gd name="T63" fmla="*/ 1 h 47"/>
                <a:gd name="T64" fmla="*/ 37 w 74"/>
                <a:gd name="T65" fmla="*/ 0 h 47"/>
                <a:gd name="T66" fmla="*/ 37 w 74"/>
                <a:gd name="T67" fmla="*/ 9 h 47"/>
                <a:gd name="T68" fmla="*/ 23 w 74"/>
                <a:gd name="T69" fmla="*/ 10 h 47"/>
                <a:gd name="T70" fmla="*/ 13 w 74"/>
                <a:gd name="T71" fmla="*/ 13 h 47"/>
                <a:gd name="T72" fmla="*/ 11 w 74"/>
                <a:gd name="T73" fmla="*/ 16 h 47"/>
                <a:gd name="T74" fmla="*/ 9 w 74"/>
                <a:gd name="T75" fmla="*/ 20 h 47"/>
                <a:gd name="T76" fmla="*/ 8 w 74"/>
                <a:gd name="T77" fmla="*/ 23 h 47"/>
                <a:gd name="T78" fmla="*/ 9 w 74"/>
                <a:gd name="T79" fmla="*/ 27 h 47"/>
                <a:gd name="T80" fmla="*/ 11 w 74"/>
                <a:gd name="T81" fmla="*/ 30 h 47"/>
                <a:gd name="T82" fmla="*/ 13 w 74"/>
                <a:gd name="T83" fmla="*/ 34 h 47"/>
                <a:gd name="T84" fmla="*/ 23 w 74"/>
                <a:gd name="T85" fmla="*/ 37 h 47"/>
                <a:gd name="T86" fmla="*/ 37 w 74"/>
                <a:gd name="T87" fmla="*/ 38 h 47"/>
                <a:gd name="T88" fmla="*/ 51 w 74"/>
                <a:gd name="T89" fmla="*/ 37 h 47"/>
                <a:gd name="T90" fmla="*/ 59 w 74"/>
                <a:gd name="T91" fmla="*/ 34 h 47"/>
                <a:gd name="T92" fmla="*/ 63 w 74"/>
                <a:gd name="T93" fmla="*/ 30 h 47"/>
                <a:gd name="T94" fmla="*/ 64 w 74"/>
                <a:gd name="T95" fmla="*/ 27 h 47"/>
                <a:gd name="T96" fmla="*/ 66 w 74"/>
                <a:gd name="T97" fmla="*/ 23 h 47"/>
                <a:gd name="T98" fmla="*/ 64 w 74"/>
                <a:gd name="T99" fmla="*/ 20 h 47"/>
                <a:gd name="T100" fmla="*/ 63 w 74"/>
                <a:gd name="T101" fmla="*/ 16 h 47"/>
                <a:gd name="T102" fmla="*/ 61 w 74"/>
                <a:gd name="T103" fmla="*/ 13 h 47"/>
                <a:gd name="T104" fmla="*/ 51 w 74"/>
                <a:gd name="T105" fmla="*/ 10 h 47"/>
                <a:gd name="T106" fmla="*/ 37 w 74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4" h="47">
                  <a:moveTo>
                    <a:pt x="37" y="0"/>
                  </a:moveTo>
                  <a:lnTo>
                    <a:pt x="45" y="0"/>
                  </a:lnTo>
                  <a:lnTo>
                    <a:pt x="51" y="1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70" y="10"/>
                  </a:lnTo>
                  <a:lnTo>
                    <a:pt x="72" y="14"/>
                  </a:lnTo>
                  <a:lnTo>
                    <a:pt x="74" y="18"/>
                  </a:lnTo>
                  <a:lnTo>
                    <a:pt x="74" y="23"/>
                  </a:lnTo>
                  <a:lnTo>
                    <a:pt x="74" y="29"/>
                  </a:lnTo>
                  <a:lnTo>
                    <a:pt x="71" y="34"/>
                  </a:lnTo>
                  <a:lnTo>
                    <a:pt x="68" y="38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4" y="46"/>
                  </a:lnTo>
                  <a:lnTo>
                    <a:pt x="49" y="46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3" y="46"/>
                  </a:lnTo>
                  <a:lnTo>
                    <a:pt x="16" y="44"/>
                  </a:lnTo>
                  <a:lnTo>
                    <a:pt x="11" y="42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2"/>
                  </a:lnTo>
                  <a:lnTo>
                    <a:pt x="7" y="6"/>
                  </a:lnTo>
                  <a:lnTo>
                    <a:pt x="19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3" y="10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9" y="20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1" y="30"/>
                  </a:lnTo>
                  <a:lnTo>
                    <a:pt x="13" y="34"/>
                  </a:lnTo>
                  <a:lnTo>
                    <a:pt x="23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59" y="34"/>
                  </a:lnTo>
                  <a:lnTo>
                    <a:pt x="63" y="30"/>
                  </a:lnTo>
                  <a:lnTo>
                    <a:pt x="64" y="27"/>
                  </a:lnTo>
                  <a:lnTo>
                    <a:pt x="66" y="23"/>
                  </a:lnTo>
                  <a:lnTo>
                    <a:pt x="64" y="20"/>
                  </a:lnTo>
                  <a:lnTo>
                    <a:pt x="63" y="16"/>
                  </a:lnTo>
                  <a:lnTo>
                    <a:pt x="61" y="13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9" name="Rectangle 53"/>
            <p:cNvSpPr>
              <a:spLocks noChangeArrowheads="1"/>
            </p:cNvSpPr>
            <p:nvPr/>
          </p:nvSpPr>
          <p:spPr bwMode="auto">
            <a:xfrm rot="16200000">
              <a:off x="2179638" y="2646363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0" name="Freeform 54"/>
            <p:cNvSpPr>
              <a:spLocks/>
            </p:cNvSpPr>
            <p:nvPr/>
          </p:nvSpPr>
          <p:spPr bwMode="auto">
            <a:xfrm rot="16200000">
              <a:off x="2196307" y="2570956"/>
              <a:ext cx="114300" cy="74613"/>
            </a:xfrm>
            <a:custGeom>
              <a:avLst/>
              <a:gdLst>
                <a:gd name="T0" fmla="*/ 20 w 72"/>
                <a:gd name="T1" fmla="*/ 0 h 47"/>
                <a:gd name="T2" fmla="*/ 21 w 72"/>
                <a:gd name="T3" fmla="*/ 9 h 47"/>
                <a:gd name="T4" fmla="*/ 17 w 72"/>
                <a:gd name="T5" fmla="*/ 10 h 47"/>
                <a:gd name="T6" fmla="*/ 13 w 72"/>
                <a:gd name="T7" fmla="*/ 11 h 47"/>
                <a:gd name="T8" fmla="*/ 12 w 72"/>
                <a:gd name="T9" fmla="*/ 14 h 47"/>
                <a:gd name="T10" fmla="*/ 9 w 72"/>
                <a:gd name="T11" fmla="*/ 17 h 47"/>
                <a:gd name="T12" fmla="*/ 8 w 72"/>
                <a:gd name="T13" fmla="*/ 19 h 47"/>
                <a:gd name="T14" fmla="*/ 8 w 72"/>
                <a:gd name="T15" fmla="*/ 23 h 47"/>
                <a:gd name="T16" fmla="*/ 9 w 72"/>
                <a:gd name="T17" fmla="*/ 27 h 47"/>
                <a:gd name="T18" fmla="*/ 11 w 72"/>
                <a:gd name="T19" fmla="*/ 31 h 47"/>
                <a:gd name="T20" fmla="*/ 13 w 72"/>
                <a:gd name="T21" fmla="*/ 34 h 47"/>
                <a:gd name="T22" fmla="*/ 16 w 72"/>
                <a:gd name="T23" fmla="*/ 36 h 47"/>
                <a:gd name="T24" fmla="*/ 20 w 72"/>
                <a:gd name="T25" fmla="*/ 38 h 47"/>
                <a:gd name="T26" fmla="*/ 25 w 72"/>
                <a:gd name="T27" fmla="*/ 38 h 47"/>
                <a:gd name="T28" fmla="*/ 30 w 72"/>
                <a:gd name="T29" fmla="*/ 38 h 47"/>
                <a:gd name="T30" fmla="*/ 34 w 72"/>
                <a:gd name="T31" fmla="*/ 36 h 47"/>
                <a:gd name="T32" fmla="*/ 37 w 72"/>
                <a:gd name="T33" fmla="*/ 34 h 47"/>
                <a:gd name="T34" fmla="*/ 40 w 72"/>
                <a:gd name="T35" fmla="*/ 31 h 47"/>
                <a:gd name="T36" fmla="*/ 41 w 72"/>
                <a:gd name="T37" fmla="*/ 27 h 47"/>
                <a:gd name="T38" fmla="*/ 41 w 72"/>
                <a:gd name="T39" fmla="*/ 23 h 47"/>
                <a:gd name="T40" fmla="*/ 41 w 72"/>
                <a:gd name="T41" fmla="*/ 19 h 47"/>
                <a:gd name="T42" fmla="*/ 40 w 72"/>
                <a:gd name="T43" fmla="*/ 15 h 47"/>
                <a:gd name="T44" fmla="*/ 37 w 72"/>
                <a:gd name="T45" fmla="*/ 13 h 47"/>
                <a:gd name="T46" fmla="*/ 34 w 72"/>
                <a:gd name="T47" fmla="*/ 10 h 47"/>
                <a:gd name="T48" fmla="*/ 36 w 72"/>
                <a:gd name="T49" fmla="*/ 1 h 47"/>
                <a:gd name="T50" fmla="*/ 72 w 72"/>
                <a:gd name="T51" fmla="*/ 9 h 47"/>
                <a:gd name="T52" fmla="*/ 72 w 72"/>
                <a:gd name="T53" fmla="*/ 43 h 47"/>
                <a:gd name="T54" fmla="*/ 63 w 72"/>
                <a:gd name="T55" fmla="*/ 43 h 47"/>
                <a:gd name="T56" fmla="*/ 63 w 72"/>
                <a:gd name="T57" fmla="*/ 17 h 47"/>
                <a:gd name="T58" fmla="*/ 45 w 72"/>
                <a:gd name="T59" fmla="*/ 13 h 47"/>
                <a:gd name="T60" fmla="*/ 47 w 72"/>
                <a:gd name="T61" fmla="*/ 17 h 47"/>
                <a:gd name="T62" fmla="*/ 49 w 72"/>
                <a:gd name="T63" fmla="*/ 21 h 47"/>
                <a:gd name="T64" fmla="*/ 50 w 72"/>
                <a:gd name="T65" fmla="*/ 26 h 47"/>
                <a:gd name="T66" fmla="*/ 49 w 72"/>
                <a:gd name="T67" fmla="*/ 31 h 47"/>
                <a:gd name="T68" fmla="*/ 46 w 72"/>
                <a:gd name="T69" fmla="*/ 36 h 47"/>
                <a:gd name="T70" fmla="*/ 43 w 72"/>
                <a:gd name="T71" fmla="*/ 42 h 47"/>
                <a:gd name="T72" fmla="*/ 38 w 72"/>
                <a:gd name="T73" fmla="*/ 44 h 47"/>
                <a:gd name="T74" fmla="*/ 33 w 72"/>
                <a:gd name="T75" fmla="*/ 47 h 47"/>
                <a:gd name="T76" fmla="*/ 26 w 72"/>
                <a:gd name="T77" fmla="*/ 47 h 47"/>
                <a:gd name="T78" fmla="*/ 20 w 72"/>
                <a:gd name="T79" fmla="*/ 47 h 47"/>
                <a:gd name="T80" fmla="*/ 13 w 72"/>
                <a:gd name="T81" fmla="*/ 46 h 47"/>
                <a:gd name="T82" fmla="*/ 8 w 72"/>
                <a:gd name="T83" fmla="*/ 42 h 47"/>
                <a:gd name="T84" fmla="*/ 6 w 72"/>
                <a:gd name="T85" fmla="*/ 38 h 47"/>
                <a:gd name="T86" fmla="*/ 2 w 72"/>
                <a:gd name="T87" fmla="*/ 34 h 47"/>
                <a:gd name="T88" fmla="*/ 0 w 72"/>
                <a:gd name="T89" fmla="*/ 29 h 47"/>
                <a:gd name="T90" fmla="*/ 0 w 72"/>
                <a:gd name="T91" fmla="*/ 23 h 47"/>
                <a:gd name="T92" fmla="*/ 0 w 72"/>
                <a:gd name="T93" fmla="*/ 17 h 47"/>
                <a:gd name="T94" fmla="*/ 3 w 72"/>
                <a:gd name="T95" fmla="*/ 11 h 47"/>
                <a:gd name="T96" fmla="*/ 6 w 72"/>
                <a:gd name="T97" fmla="*/ 8 h 47"/>
                <a:gd name="T98" fmla="*/ 9 w 72"/>
                <a:gd name="T99" fmla="*/ 4 h 47"/>
                <a:gd name="T100" fmla="*/ 15 w 72"/>
                <a:gd name="T101" fmla="*/ 1 h 47"/>
                <a:gd name="T102" fmla="*/ 20 w 72"/>
                <a:gd name="T10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" h="47">
                  <a:moveTo>
                    <a:pt x="20" y="0"/>
                  </a:moveTo>
                  <a:lnTo>
                    <a:pt x="21" y="9"/>
                  </a:lnTo>
                  <a:lnTo>
                    <a:pt x="17" y="10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9" y="17"/>
                  </a:lnTo>
                  <a:lnTo>
                    <a:pt x="8" y="19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6" y="36"/>
                  </a:lnTo>
                  <a:lnTo>
                    <a:pt x="20" y="38"/>
                  </a:lnTo>
                  <a:lnTo>
                    <a:pt x="25" y="38"/>
                  </a:lnTo>
                  <a:lnTo>
                    <a:pt x="30" y="38"/>
                  </a:lnTo>
                  <a:lnTo>
                    <a:pt x="34" y="36"/>
                  </a:lnTo>
                  <a:lnTo>
                    <a:pt x="37" y="34"/>
                  </a:lnTo>
                  <a:lnTo>
                    <a:pt x="40" y="31"/>
                  </a:lnTo>
                  <a:lnTo>
                    <a:pt x="41" y="27"/>
                  </a:lnTo>
                  <a:lnTo>
                    <a:pt x="41" y="23"/>
                  </a:lnTo>
                  <a:lnTo>
                    <a:pt x="41" y="19"/>
                  </a:lnTo>
                  <a:lnTo>
                    <a:pt x="40" y="15"/>
                  </a:lnTo>
                  <a:lnTo>
                    <a:pt x="37" y="13"/>
                  </a:lnTo>
                  <a:lnTo>
                    <a:pt x="34" y="10"/>
                  </a:lnTo>
                  <a:lnTo>
                    <a:pt x="36" y="1"/>
                  </a:lnTo>
                  <a:lnTo>
                    <a:pt x="72" y="9"/>
                  </a:lnTo>
                  <a:lnTo>
                    <a:pt x="72" y="43"/>
                  </a:lnTo>
                  <a:lnTo>
                    <a:pt x="63" y="43"/>
                  </a:lnTo>
                  <a:lnTo>
                    <a:pt x="63" y="17"/>
                  </a:lnTo>
                  <a:lnTo>
                    <a:pt x="45" y="13"/>
                  </a:lnTo>
                  <a:lnTo>
                    <a:pt x="47" y="17"/>
                  </a:lnTo>
                  <a:lnTo>
                    <a:pt x="49" y="21"/>
                  </a:lnTo>
                  <a:lnTo>
                    <a:pt x="50" y="26"/>
                  </a:lnTo>
                  <a:lnTo>
                    <a:pt x="49" y="31"/>
                  </a:lnTo>
                  <a:lnTo>
                    <a:pt x="46" y="36"/>
                  </a:lnTo>
                  <a:lnTo>
                    <a:pt x="43" y="42"/>
                  </a:lnTo>
                  <a:lnTo>
                    <a:pt x="38" y="44"/>
                  </a:lnTo>
                  <a:lnTo>
                    <a:pt x="33" y="47"/>
                  </a:lnTo>
                  <a:lnTo>
                    <a:pt x="26" y="47"/>
                  </a:lnTo>
                  <a:lnTo>
                    <a:pt x="20" y="47"/>
                  </a:lnTo>
                  <a:lnTo>
                    <a:pt x="13" y="46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6" y="8"/>
                  </a:lnTo>
                  <a:lnTo>
                    <a:pt x="9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1" name="Rectangle 55"/>
            <p:cNvSpPr>
              <a:spLocks noChangeArrowheads="1"/>
            </p:cNvSpPr>
            <p:nvPr/>
          </p:nvSpPr>
          <p:spPr bwMode="auto">
            <a:xfrm rot="16200000">
              <a:off x="2372520" y="2305844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2" name="Freeform 56"/>
            <p:cNvSpPr>
              <a:spLocks/>
            </p:cNvSpPr>
            <p:nvPr/>
          </p:nvSpPr>
          <p:spPr bwMode="auto">
            <a:xfrm rot="16200000">
              <a:off x="2055813" y="2319338"/>
              <a:ext cx="114300" cy="44450"/>
            </a:xfrm>
            <a:custGeom>
              <a:avLst/>
              <a:gdLst>
                <a:gd name="T0" fmla="*/ 0 w 72"/>
                <a:gd name="T1" fmla="*/ 28 h 28"/>
                <a:gd name="T2" fmla="*/ 0 w 72"/>
                <a:gd name="T3" fmla="*/ 17 h 28"/>
                <a:gd name="T4" fmla="*/ 56 w 72"/>
                <a:gd name="T5" fmla="*/ 17 h 28"/>
                <a:gd name="T6" fmla="*/ 54 w 72"/>
                <a:gd name="T7" fmla="*/ 15 h 28"/>
                <a:gd name="T8" fmla="*/ 50 w 72"/>
                <a:gd name="T9" fmla="*/ 9 h 28"/>
                <a:gd name="T10" fmla="*/ 47 w 72"/>
                <a:gd name="T11" fmla="*/ 5 h 28"/>
                <a:gd name="T12" fmla="*/ 46 w 72"/>
                <a:gd name="T13" fmla="*/ 0 h 28"/>
                <a:gd name="T14" fmla="*/ 55 w 72"/>
                <a:gd name="T15" fmla="*/ 0 h 28"/>
                <a:gd name="T16" fmla="*/ 58 w 72"/>
                <a:gd name="T17" fmla="*/ 8 h 28"/>
                <a:gd name="T18" fmla="*/ 63 w 72"/>
                <a:gd name="T19" fmla="*/ 13 h 28"/>
                <a:gd name="T20" fmla="*/ 68 w 72"/>
                <a:gd name="T21" fmla="*/ 18 h 28"/>
                <a:gd name="T22" fmla="*/ 72 w 72"/>
                <a:gd name="T23" fmla="*/ 21 h 28"/>
                <a:gd name="T24" fmla="*/ 72 w 72"/>
                <a:gd name="T25" fmla="*/ 28 h 28"/>
                <a:gd name="T26" fmla="*/ 0 w 72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28">
                  <a:moveTo>
                    <a:pt x="0" y="28"/>
                  </a:moveTo>
                  <a:lnTo>
                    <a:pt x="0" y="17"/>
                  </a:lnTo>
                  <a:lnTo>
                    <a:pt x="56" y="17"/>
                  </a:lnTo>
                  <a:lnTo>
                    <a:pt x="54" y="15"/>
                  </a:lnTo>
                  <a:lnTo>
                    <a:pt x="50" y="9"/>
                  </a:lnTo>
                  <a:lnTo>
                    <a:pt x="47" y="5"/>
                  </a:lnTo>
                  <a:lnTo>
                    <a:pt x="46" y="0"/>
                  </a:lnTo>
                  <a:lnTo>
                    <a:pt x="55" y="0"/>
                  </a:lnTo>
                  <a:lnTo>
                    <a:pt x="58" y="8"/>
                  </a:lnTo>
                  <a:lnTo>
                    <a:pt x="63" y="13"/>
                  </a:lnTo>
                  <a:lnTo>
                    <a:pt x="68" y="18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3" name="Rectangle 57"/>
            <p:cNvSpPr>
              <a:spLocks noChangeArrowheads="1"/>
            </p:cNvSpPr>
            <p:nvPr/>
          </p:nvSpPr>
          <p:spPr bwMode="auto">
            <a:xfrm rot="16200000">
              <a:off x="2179638" y="2382838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4" name="Freeform 58"/>
            <p:cNvSpPr>
              <a:spLocks noEditPoints="1"/>
            </p:cNvSpPr>
            <p:nvPr/>
          </p:nvSpPr>
          <p:spPr bwMode="auto">
            <a:xfrm rot="16200000">
              <a:off x="2195513" y="2305050"/>
              <a:ext cx="115888" cy="74613"/>
            </a:xfrm>
            <a:custGeom>
              <a:avLst/>
              <a:gdLst>
                <a:gd name="T0" fmla="*/ 36 w 73"/>
                <a:gd name="T1" fmla="*/ 0 h 47"/>
                <a:gd name="T2" fmla="*/ 44 w 73"/>
                <a:gd name="T3" fmla="*/ 0 h 47"/>
                <a:gd name="T4" fmla="*/ 52 w 73"/>
                <a:gd name="T5" fmla="*/ 1 h 47"/>
                <a:gd name="T6" fmla="*/ 57 w 73"/>
                <a:gd name="T7" fmla="*/ 2 h 47"/>
                <a:gd name="T8" fmla="*/ 62 w 73"/>
                <a:gd name="T9" fmla="*/ 5 h 47"/>
                <a:gd name="T10" fmla="*/ 66 w 73"/>
                <a:gd name="T11" fmla="*/ 8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9 h 47"/>
                <a:gd name="T18" fmla="*/ 73 w 73"/>
                <a:gd name="T19" fmla="*/ 23 h 47"/>
                <a:gd name="T20" fmla="*/ 73 w 73"/>
                <a:gd name="T21" fmla="*/ 30 h 47"/>
                <a:gd name="T22" fmla="*/ 72 w 73"/>
                <a:gd name="T23" fmla="*/ 34 h 47"/>
                <a:gd name="T24" fmla="*/ 68 w 73"/>
                <a:gd name="T25" fmla="*/ 39 h 47"/>
                <a:gd name="T26" fmla="*/ 64 w 73"/>
                <a:gd name="T27" fmla="*/ 42 h 47"/>
                <a:gd name="T28" fmla="*/ 60 w 73"/>
                <a:gd name="T29" fmla="*/ 44 h 47"/>
                <a:gd name="T30" fmla="*/ 53 w 73"/>
                <a:gd name="T31" fmla="*/ 46 h 47"/>
                <a:gd name="T32" fmla="*/ 49 w 73"/>
                <a:gd name="T33" fmla="*/ 47 h 47"/>
                <a:gd name="T34" fmla="*/ 43 w 73"/>
                <a:gd name="T35" fmla="*/ 47 h 47"/>
                <a:gd name="T36" fmla="*/ 36 w 73"/>
                <a:gd name="T37" fmla="*/ 47 h 47"/>
                <a:gd name="T38" fmla="*/ 28 w 73"/>
                <a:gd name="T39" fmla="*/ 47 h 47"/>
                <a:gd name="T40" fmla="*/ 22 w 73"/>
                <a:gd name="T41" fmla="*/ 47 h 47"/>
                <a:gd name="T42" fmla="*/ 15 w 73"/>
                <a:gd name="T43" fmla="*/ 44 h 47"/>
                <a:gd name="T44" fmla="*/ 10 w 73"/>
                <a:gd name="T45" fmla="*/ 43 h 47"/>
                <a:gd name="T46" fmla="*/ 6 w 73"/>
                <a:gd name="T47" fmla="*/ 40 h 47"/>
                <a:gd name="T48" fmla="*/ 4 w 73"/>
                <a:gd name="T49" fmla="*/ 36 h 47"/>
                <a:gd name="T50" fmla="*/ 1 w 73"/>
                <a:gd name="T51" fmla="*/ 34 h 47"/>
                <a:gd name="T52" fmla="*/ 0 w 73"/>
                <a:gd name="T53" fmla="*/ 29 h 47"/>
                <a:gd name="T54" fmla="*/ 0 w 73"/>
                <a:gd name="T55" fmla="*/ 23 h 47"/>
                <a:gd name="T56" fmla="*/ 1 w 73"/>
                <a:gd name="T57" fmla="*/ 17 h 47"/>
                <a:gd name="T58" fmla="*/ 2 w 73"/>
                <a:gd name="T59" fmla="*/ 11 h 47"/>
                <a:gd name="T60" fmla="*/ 6 w 73"/>
                <a:gd name="T61" fmla="*/ 8 h 47"/>
                <a:gd name="T62" fmla="*/ 19 w 73"/>
                <a:gd name="T63" fmla="*/ 2 h 47"/>
                <a:gd name="T64" fmla="*/ 36 w 73"/>
                <a:gd name="T65" fmla="*/ 0 h 47"/>
                <a:gd name="T66" fmla="*/ 36 w 73"/>
                <a:gd name="T67" fmla="*/ 9 h 47"/>
                <a:gd name="T68" fmla="*/ 22 w 73"/>
                <a:gd name="T69" fmla="*/ 10 h 47"/>
                <a:gd name="T70" fmla="*/ 14 w 73"/>
                <a:gd name="T71" fmla="*/ 14 h 47"/>
                <a:gd name="T72" fmla="*/ 10 w 73"/>
                <a:gd name="T73" fmla="*/ 17 h 47"/>
                <a:gd name="T74" fmla="*/ 9 w 73"/>
                <a:gd name="T75" fmla="*/ 19 h 47"/>
                <a:gd name="T76" fmla="*/ 7 w 73"/>
                <a:gd name="T77" fmla="*/ 23 h 47"/>
                <a:gd name="T78" fmla="*/ 9 w 73"/>
                <a:gd name="T79" fmla="*/ 27 h 47"/>
                <a:gd name="T80" fmla="*/ 10 w 73"/>
                <a:gd name="T81" fmla="*/ 31 h 47"/>
                <a:gd name="T82" fmla="*/ 14 w 73"/>
                <a:gd name="T83" fmla="*/ 34 h 47"/>
                <a:gd name="T84" fmla="*/ 22 w 73"/>
                <a:gd name="T85" fmla="*/ 36 h 47"/>
                <a:gd name="T86" fmla="*/ 36 w 73"/>
                <a:gd name="T87" fmla="*/ 38 h 47"/>
                <a:gd name="T88" fmla="*/ 51 w 73"/>
                <a:gd name="T89" fmla="*/ 36 h 47"/>
                <a:gd name="T90" fmla="*/ 60 w 73"/>
                <a:gd name="T91" fmla="*/ 34 h 47"/>
                <a:gd name="T92" fmla="*/ 62 w 73"/>
                <a:gd name="T93" fmla="*/ 31 h 47"/>
                <a:gd name="T94" fmla="*/ 64 w 73"/>
                <a:gd name="T95" fmla="*/ 27 h 47"/>
                <a:gd name="T96" fmla="*/ 65 w 73"/>
                <a:gd name="T97" fmla="*/ 23 h 47"/>
                <a:gd name="T98" fmla="*/ 65 w 73"/>
                <a:gd name="T99" fmla="*/ 19 h 47"/>
                <a:gd name="T100" fmla="*/ 62 w 73"/>
                <a:gd name="T101" fmla="*/ 17 h 47"/>
                <a:gd name="T102" fmla="*/ 60 w 73"/>
                <a:gd name="T103" fmla="*/ 14 h 47"/>
                <a:gd name="T104" fmla="*/ 51 w 73"/>
                <a:gd name="T105" fmla="*/ 10 h 47"/>
                <a:gd name="T106" fmla="*/ 36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6" y="0"/>
                  </a:moveTo>
                  <a:lnTo>
                    <a:pt x="44" y="0"/>
                  </a:lnTo>
                  <a:lnTo>
                    <a:pt x="52" y="1"/>
                  </a:lnTo>
                  <a:lnTo>
                    <a:pt x="57" y="2"/>
                  </a:lnTo>
                  <a:lnTo>
                    <a:pt x="62" y="5"/>
                  </a:lnTo>
                  <a:lnTo>
                    <a:pt x="66" y="8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9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72" y="34"/>
                  </a:lnTo>
                  <a:lnTo>
                    <a:pt x="68" y="39"/>
                  </a:lnTo>
                  <a:lnTo>
                    <a:pt x="64" y="42"/>
                  </a:lnTo>
                  <a:lnTo>
                    <a:pt x="60" y="44"/>
                  </a:lnTo>
                  <a:lnTo>
                    <a:pt x="53" y="46"/>
                  </a:lnTo>
                  <a:lnTo>
                    <a:pt x="49" y="47"/>
                  </a:lnTo>
                  <a:lnTo>
                    <a:pt x="43" y="47"/>
                  </a:lnTo>
                  <a:lnTo>
                    <a:pt x="36" y="47"/>
                  </a:lnTo>
                  <a:lnTo>
                    <a:pt x="28" y="47"/>
                  </a:lnTo>
                  <a:lnTo>
                    <a:pt x="22" y="47"/>
                  </a:lnTo>
                  <a:lnTo>
                    <a:pt x="15" y="44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4" y="36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9" y="2"/>
                  </a:lnTo>
                  <a:lnTo>
                    <a:pt x="36" y="0"/>
                  </a:lnTo>
                  <a:close/>
                  <a:moveTo>
                    <a:pt x="36" y="9"/>
                  </a:moveTo>
                  <a:lnTo>
                    <a:pt x="22" y="10"/>
                  </a:lnTo>
                  <a:lnTo>
                    <a:pt x="14" y="14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7" y="23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4" y="34"/>
                  </a:lnTo>
                  <a:lnTo>
                    <a:pt x="22" y="36"/>
                  </a:lnTo>
                  <a:lnTo>
                    <a:pt x="36" y="38"/>
                  </a:lnTo>
                  <a:lnTo>
                    <a:pt x="51" y="36"/>
                  </a:lnTo>
                  <a:lnTo>
                    <a:pt x="60" y="34"/>
                  </a:lnTo>
                  <a:lnTo>
                    <a:pt x="62" y="31"/>
                  </a:lnTo>
                  <a:lnTo>
                    <a:pt x="64" y="27"/>
                  </a:lnTo>
                  <a:lnTo>
                    <a:pt x="65" y="23"/>
                  </a:lnTo>
                  <a:lnTo>
                    <a:pt x="65" y="19"/>
                  </a:lnTo>
                  <a:lnTo>
                    <a:pt x="62" y="17"/>
                  </a:lnTo>
                  <a:lnTo>
                    <a:pt x="60" y="14"/>
                  </a:lnTo>
                  <a:lnTo>
                    <a:pt x="51" y="1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5" name="Rectangle 59"/>
            <p:cNvSpPr>
              <a:spLocks noChangeArrowheads="1"/>
            </p:cNvSpPr>
            <p:nvPr/>
          </p:nvSpPr>
          <p:spPr bwMode="auto">
            <a:xfrm rot="16200000">
              <a:off x="2372520" y="2042319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6" name="Freeform 60"/>
            <p:cNvSpPr>
              <a:spLocks/>
            </p:cNvSpPr>
            <p:nvPr/>
          </p:nvSpPr>
          <p:spPr bwMode="auto">
            <a:xfrm rot="16200000">
              <a:off x="2054226" y="2054225"/>
              <a:ext cx="117475" cy="44450"/>
            </a:xfrm>
            <a:custGeom>
              <a:avLst/>
              <a:gdLst>
                <a:gd name="T0" fmla="*/ 0 w 74"/>
                <a:gd name="T1" fmla="*/ 28 h 28"/>
                <a:gd name="T2" fmla="*/ 0 w 74"/>
                <a:gd name="T3" fmla="*/ 17 h 28"/>
                <a:gd name="T4" fmla="*/ 57 w 74"/>
                <a:gd name="T5" fmla="*/ 17 h 28"/>
                <a:gd name="T6" fmla="*/ 54 w 74"/>
                <a:gd name="T7" fmla="*/ 15 h 28"/>
                <a:gd name="T8" fmla="*/ 51 w 74"/>
                <a:gd name="T9" fmla="*/ 9 h 28"/>
                <a:gd name="T10" fmla="*/ 49 w 74"/>
                <a:gd name="T11" fmla="*/ 5 h 28"/>
                <a:gd name="T12" fmla="*/ 46 w 74"/>
                <a:gd name="T13" fmla="*/ 0 h 28"/>
                <a:gd name="T14" fmla="*/ 55 w 74"/>
                <a:gd name="T15" fmla="*/ 0 h 28"/>
                <a:gd name="T16" fmla="*/ 59 w 74"/>
                <a:gd name="T17" fmla="*/ 8 h 28"/>
                <a:gd name="T18" fmla="*/ 63 w 74"/>
                <a:gd name="T19" fmla="*/ 13 h 28"/>
                <a:gd name="T20" fmla="*/ 68 w 74"/>
                <a:gd name="T21" fmla="*/ 18 h 28"/>
                <a:gd name="T22" fmla="*/ 74 w 74"/>
                <a:gd name="T23" fmla="*/ 21 h 28"/>
                <a:gd name="T24" fmla="*/ 74 w 74"/>
                <a:gd name="T25" fmla="*/ 28 h 28"/>
                <a:gd name="T26" fmla="*/ 0 w 74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28">
                  <a:moveTo>
                    <a:pt x="0" y="28"/>
                  </a:moveTo>
                  <a:lnTo>
                    <a:pt x="0" y="17"/>
                  </a:lnTo>
                  <a:lnTo>
                    <a:pt x="57" y="17"/>
                  </a:lnTo>
                  <a:lnTo>
                    <a:pt x="54" y="15"/>
                  </a:lnTo>
                  <a:lnTo>
                    <a:pt x="51" y="9"/>
                  </a:lnTo>
                  <a:lnTo>
                    <a:pt x="49" y="5"/>
                  </a:lnTo>
                  <a:lnTo>
                    <a:pt x="46" y="0"/>
                  </a:lnTo>
                  <a:lnTo>
                    <a:pt x="55" y="0"/>
                  </a:lnTo>
                  <a:lnTo>
                    <a:pt x="59" y="8"/>
                  </a:lnTo>
                  <a:lnTo>
                    <a:pt x="63" y="13"/>
                  </a:lnTo>
                  <a:lnTo>
                    <a:pt x="68" y="18"/>
                  </a:lnTo>
                  <a:lnTo>
                    <a:pt x="74" y="21"/>
                  </a:lnTo>
                  <a:lnTo>
                    <a:pt x="74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7" name="Rectangle 61"/>
            <p:cNvSpPr>
              <a:spLocks noChangeArrowheads="1"/>
            </p:cNvSpPr>
            <p:nvPr/>
          </p:nvSpPr>
          <p:spPr bwMode="auto">
            <a:xfrm rot="16200000">
              <a:off x="2179638" y="2119313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8" name="Freeform 62"/>
            <p:cNvSpPr>
              <a:spLocks/>
            </p:cNvSpPr>
            <p:nvPr/>
          </p:nvSpPr>
          <p:spPr bwMode="auto">
            <a:xfrm rot="16200000">
              <a:off x="2195513" y="2041525"/>
              <a:ext cx="115888" cy="74613"/>
            </a:xfrm>
            <a:custGeom>
              <a:avLst/>
              <a:gdLst>
                <a:gd name="T0" fmla="*/ 21 w 73"/>
                <a:gd name="T1" fmla="*/ 0 h 47"/>
                <a:gd name="T2" fmla="*/ 21 w 73"/>
                <a:gd name="T3" fmla="*/ 9 h 47"/>
                <a:gd name="T4" fmla="*/ 17 w 73"/>
                <a:gd name="T5" fmla="*/ 10 h 47"/>
                <a:gd name="T6" fmla="*/ 14 w 73"/>
                <a:gd name="T7" fmla="*/ 11 h 47"/>
                <a:gd name="T8" fmla="*/ 12 w 73"/>
                <a:gd name="T9" fmla="*/ 14 h 47"/>
                <a:gd name="T10" fmla="*/ 10 w 73"/>
                <a:gd name="T11" fmla="*/ 17 h 47"/>
                <a:gd name="T12" fmla="*/ 9 w 73"/>
                <a:gd name="T13" fmla="*/ 19 h 47"/>
                <a:gd name="T14" fmla="*/ 9 w 73"/>
                <a:gd name="T15" fmla="*/ 23 h 47"/>
                <a:gd name="T16" fmla="*/ 9 w 73"/>
                <a:gd name="T17" fmla="*/ 27 h 47"/>
                <a:gd name="T18" fmla="*/ 10 w 73"/>
                <a:gd name="T19" fmla="*/ 31 h 47"/>
                <a:gd name="T20" fmla="*/ 13 w 73"/>
                <a:gd name="T21" fmla="*/ 34 h 47"/>
                <a:gd name="T22" fmla="*/ 17 w 73"/>
                <a:gd name="T23" fmla="*/ 36 h 47"/>
                <a:gd name="T24" fmla="*/ 21 w 73"/>
                <a:gd name="T25" fmla="*/ 38 h 47"/>
                <a:gd name="T26" fmla="*/ 26 w 73"/>
                <a:gd name="T27" fmla="*/ 38 h 47"/>
                <a:gd name="T28" fmla="*/ 30 w 73"/>
                <a:gd name="T29" fmla="*/ 38 h 47"/>
                <a:gd name="T30" fmla="*/ 34 w 73"/>
                <a:gd name="T31" fmla="*/ 36 h 47"/>
                <a:gd name="T32" fmla="*/ 37 w 73"/>
                <a:gd name="T33" fmla="*/ 34 h 47"/>
                <a:gd name="T34" fmla="*/ 39 w 73"/>
                <a:gd name="T35" fmla="*/ 31 h 47"/>
                <a:gd name="T36" fmla="*/ 40 w 73"/>
                <a:gd name="T37" fmla="*/ 27 h 47"/>
                <a:gd name="T38" fmla="*/ 42 w 73"/>
                <a:gd name="T39" fmla="*/ 23 h 47"/>
                <a:gd name="T40" fmla="*/ 40 w 73"/>
                <a:gd name="T41" fmla="*/ 19 h 47"/>
                <a:gd name="T42" fmla="*/ 39 w 73"/>
                <a:gd name="T43" fmla="*/ 15 h 47"/>
                <a:gd name="T44" fmla="*/ 38 w 73"/>
                <a:gd name="T45" fmla="*/ 13 h 47"/>
                <a:gd name="T46" fmla="*/ 35 w 73"/>
                <a:gd name="T47" fmla="*/ 10 h 47"/>
                <a:gd name="T48" fmla="*/ 37 w 73"/>
                <a:gd name="T49" fmla="*/ 1 h 47"/>
                <a:gd name="T50" fmla="*/ 73 w 73"/>
                <a:gd name="T51" fmla="*/ 9 h 47"/>
                <a:gd name="T52" fmla="*/ 73 w 73"/>
                <a:gd name="T53" fmla="*/ 43 h 47"/>
                <a:gd name="T54" fmla="*/ 64 w 73"/>
                <a:gd name="T55" fmla="*/ 43 h 47"/>
                <a:gd name="T56" fmla="*/ 64 w 73"/>
                <a:gd name="T57" fmla="*/ 17 h 47"/>
                <a:gd name="T58" fmla="*/ 44 w 73"/>
                <a:gd name="T59" fmla="*/ 13 h 47"/>
                <a:gd name="T60" fmla="*/ 47 w 73"/>
                <a:gd name="T61" fmla="*/ 17 h 47"/>
                <a:gd name="T62" fmla="*/ 50 w 73"/>
                <a:gd name="T63" fmla="*/ 21 h 47"/>
                <a:gd name="T64" fmla="*/ 50 w 73"/>
                <a:gd name="T65" fmla="*/ 26 h 47"/>
                <a:gd name="T66" fmla="*/ 50 w 73"/>
                <a:gd name="T67" fmla="*/ 31 h 47"/>
                <a:gd name="T68" fmla="*/ 47 w 73"/>
                <a:gd name="T69" fmla="*/ 36 h 47"/>
                <a:gd name="T70" fmla="*/ 43 w 73"/>
                <a:gd name="T71" fmla="*/ 42 h 47"/>
                <a:gd name="T72" fmla="*/ 38 w 73"/>
                <a:gd name="T73" fmla="*/ 44 h 47"/>
                <a:gd name="T74" fmla="*/ 33 w 73"/>
                <a:gd name="T75" fmla="*/ 47 h 47"/>
                <a:gd name="T76" fmla="*/ 26 w 73"/>
                <a:gd name="T77" fmla="*/ 47 h 47"/>
                <a:gd name="T78" fmla="*/ 20 w 73"/>
                <a:gd name="T79" fmla="*/ 47 h 47"/>
                <a:gd name="T80" fmla="*/ 14 w 73"/>
                <a:gd name="T81" fmla="*/ 46 h 47"/>
                <a:gd name="T82" fmla="*/ 9 w 73"/>
                <a:gd name="T83" fmla="*/ 42 h 47"/>
                <a:gd name="T84" fmla="*/ 5 w 73"/>
                <a:gd name="T85" fmla="*/ 38 h 47"/>
                <a:gd name="T86" fmla="*/ 3 w 73"/>
                <a:gd name="T87" fmla="*/ 34 h 47"/>
                <a:gd name="T88" fmla="*/ 1 w 73"/>
                <a:gd name="T89" fmla="*/ 29 h 47"/>
                <a:gd name="T90" fmla="*/ 0 w 73"/>
                <a:gd name="T91" fmla="*/ 23 h 47"/>
                <a:gd name="T92" fmla="*/ 1 w 73"/>
                <a:gd name="T93" fmla="*/ 17 h 47"/>
                <a:gd name="T94" fmla="*/ 3 w 73"/>
                <a:gd name="T95" fmla="*/ 11 h 47"/>
                <a:gd name="T96" fmla="*/ 5 w 73"/>
                <a:gd name="T97" fmla="*/ 8 h 47"/>
                <a:gd name="T98" fmla="*/ 9 w 73"/>
                <a:gd name="T99" fmla="*/ 4 h 47"/>
                <a:gd name="T100" fmla="*/ 14 w 73"/>
                <a:gd name="T101" fmla="*/ 1 h 47"/>
                <a:gd name="T102" fmla="*/ 21 w 73"/>
                <a:gd name="T10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3" h="47">
                  <a:moveTo>
                    <a:pt x="21" y="0"/>
                  </a:moveTo>
                  <a:lnTo>
                    <a:pt x="21" y="9"/>
                  </a:lnTo>
                  <a:lnTo>
                    <a:pt x="17" y="10"/>
                  </a:lnTo>
                  <a:lnTo>
                    <a:pt x="14" y="11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3" y="34"/>
                  </a:lnTo>
                  <a:lnTo>
                    <a:pt x="17" y="36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30" y="38"/>
                  </a:lnTo>
                  <a:lnTo>
                    <a:pt x="34" y="36"/>
                  </a:lnTo>
                  <a:lnTo>
                    <a:pt x="37" y="34"/>
                  </a:lnTo>
                  <a:lnTo>
                    <a:pt x="39" y="31"/>
                  </a:lnTo>
                  <a:lnTo>
                    <a:pt x="40" y="27"/>
                  </a:lnTo>
                  <a:lnTo>
                    <a:pt x="42" y="23"/>
                  </a:lnTo>
                  <a:lnTo>
                    <a:pt x="40" y="19"/>
                  </a:lnTo>
                  <a:lnTo>
                    <a:pt x="39" y="15"/>
                  </a:lnTo>
                  <a:lnTo>
                    <a:pt x="38" y="13"/>
                  </a:lnTo>
                  <a:lnTo>
                    <a:pt x="35" y="10"/>
                  </a:lnTo>
                  <a:lnTo>
                    <a:pt x="37" y="1"/>
                  </a:lnTo>
                  <a:lnTo>
                    <a:pt x="73" y="9"/>
                  </a:lnTo>
                  <a:lnTo>
                    <a:pt x="73" y="43"/>
                  </a:lnTo>
                  <a:lnTo>
                    <a:pt x="64" y="43"/>
                  </a:lnTo>
                  <a:lnTo>
                    <a:pt x="64" y="17"/>
                  </a:lnTo>
                  <a:lnTo>
                    <a:pt x="44" y="13"/>
                  </a:lnTo>
                  <a:lnTo>
                    <a:pt x="47" y="17"/>
                  </a:lnTo>
                  <a:lnTo>
                    <a:pt x="50" y="21"/>
                  </a:lnTo>
                  <a:lnTo>
                    <a:pt x="50" y="26"/>
                  </a:lnTo>
                  <a:lnTo>
                    <a:pt x="50" y="31"/>
                  </a:lnTo>
                  <a:lnTo>
                    <a:pt x="47" y="36"/>
                  </a:lnTo>
                  <a:lnTo>
                    <a:pt x="43" y="42"/>
                  </a:lnTo>
                  <a:lnTo>
                    <a:pt x="38" y="44"/>
                  </a:lnTo>
                  <a:lnTo>
                    <a:pt x="33" y="47"/>
                  </a:lnTo>
                  <a:lnTo>
                    <a:pt x="26" y="47"/>
                  </a:lnTo>
                  <a:lnTo>
                    <a:pt x="20" y="47"/>
                  </a:lnTo>
                  <a:lnTo>
                    <a:pt x="14" y="46"/>
                  </a:lnTo>
                  <a:lnTo>
                    <a:pt x="9" y="42"/>
                  </a:lnTo>
                  <a:lnTo>
                    <a:pt x="5" y="38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3" y="11"/>
                  </a:lnTo>
                  <a:lnTo>
                    <a:pt x="5" y="8"/>
                  </a:lnTo>
                  <a:lnTo>
                    <a:pt x="9" y="4"/>
                  </a:lnTo>
                  <a:lnTo>
                    <a:pt x="14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9" name="Rectangle 63"/>
            <p:cNvSpPr>
              <a:spLocks noChangeArrowheads="1"/>
            </p:cNvSpPr>
            <p:nvPr/>
          </p:nvSpPr>
          <p:spPr bwMode="auto">
            <a:xfrm rot="16200000">
              <a:off x="2372520" y="1778794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0" name="Freeform 64"/>
            <p:cNvSpPr>
              <a:spLocks/>
            </p:cNvSpPr>
            <p:nvPr/>
          </p:nvSpPr>
          <p:spPr bwMode="auto">
            <a:xfrm rot="16200000">
              <a:off x="2060576" y="1774825"/>
              <a:ext cx="115888" cy="74613"/>
            </a:xfrm>
            <a:custGeom>
              <a:avLst/>
              <a:gdLst>
                <a:gd name="T0" fmla="*/ 10 w 73"/>
                <a:gd name="T1" fmla="*/ 47 h 47"/>
                <a:gd name="T2" fmla="*/ 0 w 73"/>
                <a:gd name="T3" fmla="*/ 47 h 47"/>
                <a:gd name="T4" fmla="*/ 0 w 73"/>
                <a:gd name="T5" fmla="*/ 0 h 47"/>
                <a:gd name="T6" fmla="*/ 3 w 73"/>
                <a:gd name="T7" fmla="*/ 0 h 47"/>
                <a:gd name="T8" fmla="*/ 6 w 73"/>
                <a:gd name="T9" fmla="*/ 1 h 47"/>
                <a:gd name="T10" fmla="*/ 11 w 73"/>
                <a:gd name="T11" fmla="*/ 2 h 47"/>
                <a:gd name="T12" fmla="*/ 17 w 73"/>
                <a:gd name="T13" fmla="*/ 6 h 47"/>
                <a:gd name="T14" fmla="*/ 22 w 73"/>
                <a:gd name="T15" fmla="*/ 10 h 47"/>
                <a:gd name="T16" fmla="*/ 27 w 73"/>
                <a:gd name="T17" fmla="*/ 17 h 47"/>
                <a:gd name="T18" fmla="*/ 32 w 73"/>
                <a:gd name="T19" fmla="*/ 22 h 47"/>
                <a:gd name="T20" fmla="*/ 36 w 73"/>
                <a:gd name="T21" fmla="*/ 27 h 47"/>
                <a:gd name="T22" fmla="*/ 39 w 73"/>
                <a:gd name="T23" fmla="*/ 30 h 47"/>
                <a:gd name="T24" fmla="*/ 43 w 73"/>
                <a:gd name="T25" fmla="*/ 32 h 47"/>
                <a:gd name="T26" fmla="*/ 48 w 73"/>
                <a:gd name="T27" fmla="*/ 35 h 47"/>
                <a:gd name="T28" fmla="*/ 53 w 73"/>
                <a:gd name="T29" fmla="*/ 36 h 47"/>
                <a:gd name="T30" fmla="*/ 57 w 73"/>
                <a:gd name="T31" fmla="*/ 35 h 47"/>
                <a:gd name="T32" fmla="*/ 61 w 73"/>
                <a:gd name="T33" fmla="*/ 32 h 47"/>
                <a:gd name="T34" fmla="*/ 62 w 73"/>
                <a:gd name="T35" fmla="*/ 30 h 47"/>
                <a:gd name="T36" fmla="*/ 64 w 73"/>
                <a:gd name="T37" fmla="*/ 27 h 47"/>
                <a:gd name="T38" fmla="*/ 64 w 73"/>
                <a:gd name="T39" fmla="*/ 23 h 47"/>
                <a:gd name="T40" fmla="*/ 64 w 73"/>
                <a:gd name="T41" fmla="*/ 19 h 47"/>
                <a:gd name="T42" fmla="*/ 62 w 73"/>
                <a:gd name="T43" fmla="*/ 17 h 47"/>
                <a:gd name="T44" fmla="*/ 61 w 73"/>
                <a:gd name="T45" fmla="*/ 14 h 47"/>
                <a:gd name="T46" fmla="*/ 58 w 73"/>
                <a:gd name="T47" fmla="*/ 11 h 47"/>
                <a:gd name="T48" fmla="*/ 56 w 73"/>
                <a:gd name="T49" fmla="*/ 10 h 47"/>
                <a:gd name="T50" fmla="*/ 52 w 73"/>
                <a:gd name="T51" fmla="*/ 10 h 47"/>
                <a:gd name="T52" fmla="*/ 53 w 73"/>
                <a:gd name="T53" fmla="*/ 1 h 47"/>
                <a:gd name="T54" fmla="*/ 58 w 73"/>
                <a:gd name="T55" fmla="*/ 2 h 47"/>
                <a:gd name="T56" fmla="*/ 64 w 73"/>
                <a:gd name="T57" fmla="*/ 4 h 47"/>
                <a:gd name="T58" fmla="*/ 68 w 73"/>
                <a:gd name="T59" fmla="*/ 7 h 47"/>
                <a:gd name="T60" fmla="*/ 70 w 73"/>
                <a:gd name="T61" fmla="*/ 11 h 47"/>
                <a:gd name="T62" fmla="*/ 72 w 73"/>
                <a:gd name="T63" fmla="*/ 17 h 47"/>
                <a:gd name="T64" fmla="*/ 73 w 73"/>
                <a:gd name="T65" fmla="*/ 23 h 47"/>
                <a:gd name="T66" fmla="*/ 72 w 73"/>
                <a:gd name="T67" fmla="*/ 30 h 47"/>
                <a:gd name="T68" fmla="*/ 70 w 73"/>
                <a:gd name="T69" fmla="*/ 35 h 47"/>
                <a:gd name="T70" fmla="*/ 68 w 73"/>
                <a:gd name="T71" fmla="*/ 40 h 47"/>
                <a:gd name="T72" fmla="*/ 62 w 73"/>
                <a:gd name="T73" fmla="*/ 43 h 47"/>
                <a:gd name="T74" fmla="*/ 58 w 73"/>
                <a:gd name="T75" fmla="*/ 45 h 47"/>
                <a:gd name="T76" fmla="*/ 53 w 73"/>
                <a:gd name="T77" fmla="*/ 45 h 47"/>
                <a:gd name="T78" fmla="*/ 48 w 73"/>
                <a:gd name="T79" fmla="*/ 45 h 47"/>
                <a:gd name="T80" fmla="*/ 44 w 73"/>
                <a:gd name="T81" fmla="*/ 44 h 47"/>
                <a:gd name="T82" fmla="*/ 40 w 73"/>
                <a:gd name="T83" fmla="*/ 41 h 47"/>
                <a:gd name="T84" fmla="*/ 35 w 73"/>
                <a:gd name="T85" fmla="*/ 39 h 47"/>
                <a:gd name="T86" fmla="*/ 32 w 73"/>
                <a:gd name="T87" fmla="*/ 36 h 47"/>
                <a:gd name="T88" fmla="*/ 28 w 73"/>
                <a:gd name="T89" fmla="*/ 31 h 47"/>
                <a:gd name="T90" fmla="*/ 23 w 73"/>
                <a:gd name="T91" fmla="*/ 26 h 47"/>
                <a:gd name="T92" fmla="*/ 19 w 73"/>
                <a:gd name="T93" fmla="*/ 21 h 47"/>
                <a:gd name="T94" fmla="*/ 17 w 73"/>
                <a:gd name="T95" fmla="*/ 18 h 47"/>
                <a:gd name="T96" fmla="*/ 14 w 73"/>
                <a:gd name="T97" fmla="*/ 15 h 47"/>
                <a:gd name="T98" fmla="*/ 10 w 73"/>
                <a:gd name="T99" fmla="*/ 11 h 47"/>
                <a:gd name="T100" fmla="*/ 10 w 73"/>
                <a:gd name="T10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" h="47">
                  <a:moveTo>
                    <a:pt x="10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2"/>
                  </a:lnTo>
                  <a:lnTo>
                    <a:pt x="17" y="6"/>
                  </a:lnTo>
                  <a:lnTo>
                    <a:pt x="22" y="10"/>
                  </a:lnTo>
                  <a:lnTo>
                    <a:pt x="27" y="17"/>
                  </a:lnTo>
                  <a:lnTo>
                    <a:pt x="32" y="22"/>
                  </a:lnTo>
                  <a:lnTo>
                    <a:pt x="36" y="27"/>
                  </a:lnTo>
                  <a:lnTo>
                    <a:pt x="39" y="30"/>
                  </a:lnTo>
                  <a:lnTo>
                    <a:pt x="43" y="32"/>
                  </a:lnTo>
                  <a:lnTo>
                    <a:pt x="48" y="35"/>
                  </a:lnTo>
                  <a:lnTo>
                    <a:pt x="53" y="36"/>
                  </a:lnTo>
                  <a:lnTo>
                    <a:pt x="57" y="35"/>
                  </a:lnTo>
                  <a:lnTo>
                    <a:pt x="61" y="32"/>
                  </a:lnTo>
                  <a:lnTo>
                    <a:pt x="62" y="30"/>
                  </a:lnTo>
                  <a:lnTo>
                    <a:pt x="64" y="27"/>
                  </a:lnTo>
                  <a:lnTo>
                    <a:pt x="64" y="23"/>
                  </a:lnTo>
                  <a:lnTo>
                    <a:pt x="64" y="19"/>
                  </a:lnTo>
                  <a:lnTo>
                    <a:pt x="62" y="17"/>
                  </a:lnTo>
                  <a:lnTo>
                    <a:pt x="61" y="14"/>
                  </a:lnTo>
                  <a:lnTo>
                    <a:pt x="58" y="11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53" y="1"/>
                  </a:lnTo>
                  <a:lnTo>
                    <a:pt x="58" y="2"/>
                  </a:lnTo>
                  <a:lnTo>
                    <a:pt x="64" y="4"/>
                  </a:lnTo>
                  <a:lnTo>
                    <a:pt x="68" y="7"/>
                  </a:lnTo>
                  <a:lnTo>
                    <a:pt x="70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2" y="30"/>
                  </a:lnTo>
                  <a:lnTo>
                    <a:pt x="70" y="35"/>
                  </a:lnTo>
                  <a:lnTo>
                    <a:pt x="68" y="40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3" y="45"/>
                  </a:lnTo>
                  <a:lnTo>
                    <a:pt x="48" y="45"/>
                  </a:lnTo>
                  <a:lnTo>
                    <a:pt x="44" y="44"/>
                  </a:lnTo>
                  <a:lnTo>
                    <a:pt x="40" y="41"/>
                  </a:lnTo>
                  <a:lnTo>
                    <a:pt x="35" y="39"/>
                  </a:lnTo>
                  <a:lnTo>
                    <a:pt x="32" y="36"/>
                  </a:lnTo>
                  <a:lnTo>
                    <a:pt x="28" y="31"/>
                  </a:lnTo>
                  <a:lnTo>
                    <a:pt x="23" y="26"/>
                  </a:lnTo>
                  <a:lnTo>
                    <a:pt x="19" y="21"/>
                  </a:lnTo>
                  <a:lnTo>
                    <a:pt x="17" y="18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1" name="Rectangle 65"/>
            <p:cNvSpPr>
              <a:spLocks noChangeArrowheads="1"/>
            </p:cNvSpPr>
            <p:nvPr/>
          </p:nvSpPr>
          <p:spPr bwMode="auto">
            <a:xfrm rot="16200000">
              <a:off x="2178845" y="1853406"/>
              <a:ext cx="15875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2" name="Freeform 66"/>
            <p:cNvSpPr>
              <a:spLocks noEditPoints="1"/>
            </p:cNvSpPr>
            <p:nvPr/>
          </p:nvSpPr>
          <p:spPr bwMode="auto">
            <a:xfrm rot="16200000">
              <a:off x="2193926" y="1776413"/>
              <a:ext cx="119063" cy="74613"/>
            </a:xfrm>
            <a:custGeom>
              <a:avLst/>
              <a:gdLst>
                <a:gd name="T0" fmla="*/ 38 w 75"/>
                <a:gd name="T1" fmla="*/ 0 h 47"/>
                <a:gd name="T2" fmla="*/ 46 w 75"/>
                <a:gd name="T3" fmla="*/ 0 h 47"/>
                <a:gd name="T4" fmla="*/ 53 w 75"/>
                <a:gd name="T5" fmla="*/ 1 h 47"/>
                <a:gd name="T6" fmla="*/ 59 w 75"/>
                <a:gd name="T7" fmla="*/ 2 h 47"/>
                <a:gd name="T8" fmla="*/ 63 w 75"/>
                <a:gd name="T9" fmla="*/ 5 h 47"/>
                <a:gd name="T10" fmla="*/ 67 w 75"/>
                <a:gd name="T11" fmla="*/ 8 h 47"/>
                <a:gd name="T12" fmla="*/ 71 w 75"/>
                <a:gd name="T13" fmla="*/ 10 h 47"/>
                <a:gd name="T14" fmla="*/ 74 w 75"/>
                <a:gd name="T15" fmla="*/ 14 h 47"/>
                <a:gd name="T16" fmla="*/ 75 w 75"/>
                <a:gd name="T17" fmla="*/ 19 h 47"/>
                <a:gd name="T18" fmla="*/ 75 w 75"/>
                <a:gd name="T19" fmla="*/ 23 h 47"/>
                <a:gd name="T20" fmla="*/ 74 w 75"/>
                <a:gd name="T21" fmla="*/ 30 h 47"/>
                <a:gd name="T22" fmla="*/ 72 w 75"/>
                <a:gd name="T23" fmla="*/ 34 h 47"/>
                <a:gd name="T24" fmla="*/ 70 w 75"/>
                <a:gd name="T25" fmla="*/ 39 h 47"/>
                <a:gd name="T26" fmla="*/ 66 w 75"/>
                <a:gd name="T27" fmla="*/ 42 h 47"/>
                <a:gd name="T28" fmla="*/ 60 w 75"/>
                <a:gd name="T29" fmla="*/ 44 h 47"/>
                <a:gd name="T30" fmla="*/ 55 w 75"/>
                <a:gd name="T31" fmla="*/ 46 h 47"/>
                <a:gd name="T32" fmla="*/ 50 w 75"/>
                <a:gd name="T33" fmla="*/ 47 h 47"/>
                <a:gd name="T34" fmla="*/ 45 w 75"/>
                <a:gd name="T35" fmla="*/ 47 h 47"/>
                <a:gd name="T36" fmla="*/ 38 w 75"/>
                <a:gd name="T37" fmla="*/ 47 h 47"/>
                <a:gd name="T38" fmla="*/ 30 w 75"/>
                <a:gd name="T39" fmla="*/ 47 h 47"/>
                <a:gd name="T40" fmla="*/ 22 w 75"/>
                <a:gd name="T41" fmla="*/ 47 h 47"/>
                <a:gd name="T42" fmla="*/ 17 w 75"/>
                <a:gd name="T43" fmla="*/ 44 h 47"/>
                <a:gd name="T44" fmla="*/ 12 w 75"/>
                <a:gd name="T45" fmla="*/ 43 h 47"/>
                <a:gd name="T46" fmla="*/ 8 w 75"/>
                <a:gd name="T47" fmla="*/ 40 h 47"/>
                <a:gd name="T48" fmla="*/ 4 w 75"/>
                <a:gd name="T49" fmla="*/ 36 h 47"/>
                <a:gd name="T50" fmla="*/ 3 w 75"/>
                <a:gd name="T51" fmla="*/ 34 h 47"/>
                <a:gd name="T52" fmla="*/ 2 w 75"/>
                <a:gd name="T53" fmla="*/ 29 h 47"/>
                <a:gd name="T54" fmla="*/ 0 w 75"/>
                <a:gd name="T55" fmla="*/ 23 h 47"/>
                <a:gd name="T56" fmla="*/ 2 w 75"/>
                <a:gd name="T57" fmla="*/ 17 h 47"/>
                <a:gd name="T58" fmla="*/ 4 w 75"/>
                <a:gd name="T59" fmla="*/ 11 h 47"/>
                <a:gd name="T60" fmla="*/ 8 w 75"/>
                <a:gd name="T61" fmla="*/ 8 h 47"/>
                <a:gd name="T62" fmla="*/ 20 w 75"/>
                <a:gd name="T63" fmla="*/ 2 h 47"/>
                <a:gd name="T64" fmla="*/ 38 w 75"/>
                <a:gd name="T65" fmla="*/ 0 h 47"/>
                <a:gd name="T66" fmla="*/ 38 w 75"/>
                <a:gd name="T67" fmla="*/ 9 h 47"/>
                <a:gd name="T68" fmla="*/ 24 w 75"/>
                <a:gd name="T69" fmla="*/ 10 h 47"/>
                <a:gd name="T70" fmla="*/ 15 w 75"/>
                <a:gd name="T71" fmla="*/ 14 h 47"/>
                <a:gd name="T72" fmla="*/ 12 w 75"/>
                <a:gd name="T73" fmla="*/ 17 h 47"/>
                <a:gd name="T74" fmla="*/ 9 w 75"/>
                <a:gd name="T75" fmla="*/ 19 h 47"/>
                <a:gd name="T76" fmla="*/ 9 w 75"/>
                <a:gd name="T77" fmla="*/ 23 h 47"/>
                <a:gd name="T78" fmla="*/ 9 w 75"/>
                <a:gd name="T79" fmla="*/ 27 h 47"/>
                <a:gd name="T80" fmla="*/ 12 w 75"/>
                <a:gd name="T81" fmla="*/ 31 h 47"/>
                <a:gd name="T82" fmla="*/ 15 w 75"/>
                <a:gd name="T83" fmla="*/ 34 h 47"/>
                <a:gd name="T84" fmla="*/ 24 w 75"/>
                <a:gd name="T85" fmla="*/ 36 h 47"/>
                <a:gd name="T86" fmla="*/ 38 w 75"/>
                <a:gd name="T87" fmla="*/ 38 h 47"/>
                <a:gd name="T88" fmla="*/ 53 w 75"/>
                <a:gd name="T89" fmla="*/ 36 h 47"/>
                <a:gd name="T90" fmla="*/ 60 w 75"/>
                <a:gd name="T91" fmla="*/ 34 h 47"/>
                <a:gd name="T92" fmla="*/ 64 w 75"/>
                <a:gd name="T93" fmla="*/ 31 h 47"/>
                <a:gd name="T94" fmla="*/ 66 w 75"/>
                <a:gd name="T95" fmla="*/ 27 h 47"/>
                <a:gd name="T96" fmla="*/ 66 w 75"/>
                <a:gd name="T97" fmla="*/ 23 h 47"/>
                <a:gd name="T98" fmla="*/ 66 w 75"/>
                <a:gd name="T99" fmla="*/ 19 h 47"/>
                <a:gd name="T100" fmla="*/ 64 w 75"/>
                <a:gd name="T101" fmla="*/ 17 h 47"/>
                <a:gd name="T102" fmla="*/ 62 w 75"/>
                <a:gd name="T103" fmla="*/ 14 h 47"/>
                <a:gd name="T104" fmla="*/ 53 w 75"/>
                <a:gd name="T105" fmla="*/ 10 h 47"/>
                <a:gd name="T106" fmla="*/ 38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8" y="0"/>
                  </a:moveTo>
                  <a:lnTo>
                    <a:pt x="46" y="0"/>
                  </a:lnTo>
                  <a:lnTo>
                    <a:pt x="53" y="1"/>
                  </a:lnTo>
                  <a:lnTo>
                    <a:pt x="59" y="2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1" y="10"/>
                  </a:lnTo>
                  <a:lnTo>
                    <a:pt x="74" y="14"/>
                  </a:lnTo>
                  <a:lnTo>
                    <a:pt x="75" y="19"/>
                  </a:lnTo>
                  <a:lnTo>
                    <a:pt x="75" y="23"/>
                  </a:lnTo>
                  <a:lnTo>
                    <a:pt x="74" y="30"/>
                  </a:lnTo>
                  <a:lnTo>
                    <a:pt x="72" y="34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0" y="44"/>
                  </a:lnTo>
                  <a:lnTo>
                    <a:pt x="55" y="46"/>
                  </a:lnTo>
                  <a:lnTo>
                    <a:pt x="50" y="47"/>
                  </a:lnTo>
                  <a:lnTo>
                    <a:pt x="45" y="47"/>
                  </a:lnTo>
                  <a:lnTo>
                    <a:pt x="38" y="47"/>
                  </a:lnTo>
                  <a:lnTo>
                    <a:pt x="30" y="47"/>
                  </a:lnTo>
                  <a:lnTo>
                    <a:pt x="22" y="47"/>
                  </a:lnTo>
                  <a:lnTo>
                    <a:pt x="17" y="44"/>
                  </a:lnTo>
                  <a:lnTo>
                    <a:pt x="12" y="43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3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8" y="0"/>
                  </a:lnTo>
                  <a:close/>
                  <a:moveTo>
                    <a:pt x="38" y="9"/>
                  </a:moveTo>
                  <a:lnTo>
                    <a:pt x="24" y="10"/>
                  </a:lnTo>
                  <a:lnTo>
                    <a:pt x="15" y="14"/>
                  </a:lnTo>
                  <a:lnTo>
                    <a:pt x="12" y="17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31"/>
                  </a:lnTo>
                  <a:lnTo>
                    <a:pt x="15" y="34"/>
                  </a:lnTo>
                  <a:lnTo>
                    <a:pt x="24" y="36"/>
                  </a:lnTo>
                  <a:lnTo>
                    <a:pt x="38" y="38"/>
                  </a:lnTo>
                  <a:lnTo>
                    <a:pt x="53" y="36"/>
                  </a:lnTo>
                  <a:lnTo>
                    <a:pt x="60" y="34"/>
                  </a:lnTo>
                  <a:lnTo>
                    <a:pt x="64" y="31"/>
                  </a:lnTo>
                  <a:lnTo>
                    <a:pt x="66" y="27"/>
                  </a:lnTo>
                  <a:lnTo>
                    <a:pt x="66" y="23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2" y="14"/>
                  </a:lnTo>
                  <a:lnTo>
                    <a:pt x="53" y="10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3" name="Rectangle 67"/>
            <p:cNvSpPr>
              <a:spLocks noChangeArrowheads="1"/>
            </p:cNvSpPr>
            <p:nvPr/>
          </p:nvSpPr>
          <p:spPr bwMode="auto">
            <a:xfrm rot="16200000">
              <a:off x="2354263" y="28035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4" name="Rectangle 68"/>
            <p:cNvSpPr>
              <a:spLocks noChangeArrowheads="1"/>
            </p:cNvSpPr>
            <p:nvPr/>
          </p:nvSpPr>
          <p:spPr bwMode="auto">
            <a:xfrm rot="16200000">
              <a:off x="2354263" y="2749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5" name="Rectangle 69"/>
            <p:cNvSpPr>
              <a:spLocks noChangeArrowheads="1"/>
            </p:cNvSpPr>
            <p:nvPr/>
          </p:nvSpPr>
          <p:spPr bwMode="auto">
            <a:xfrm rot="16200000">
              <a:off x="2354263" y="26971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6" name="Rectangle 70"/>
            <p:cNvSpPr>
              <a:spLocks noChangeArrowheads="1"/>
            </p:cNvSpPr>
            <p:nvPr/>
          </p:nvSpPr>
          <p:spPr bwMode="auto">
            <a:xfrm rot="16200000">
              <a:off x="2354263" y="26431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7" name="Rectangle 71"/>
            <p:cNvSpPr>
              <a:spLocks noChangeArrowheads="1"/>
            </p:cNvSpPr>
            <p:nvPr/>
          </p:nvSpPr>
          <p:spPr bwMode="auto">
            <a:xfrm rot="16200000">
              <a:off x="2354263" y="25368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" name="Rectangle 72"/>
            <p:cNvSpPr>
              <a:spLocks noChangeArrowheads="1"/>
            </p:cNvSpPr>
            <p:nvPr/>
          </p:nvSpPr>
          <p:spPr bwMode="auto">
            <a:xfrm rot="16200000">
              <a:off x="2354263" y="24844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" name="Rectangle 73"/>
            <p:cNvSpPr>
              <a:spLocks noChangeArrowheads="1"/>
            </p:cNvSpPr>
            <p:nvPr/>
          </p:nvSpPr>
          <p:spPr bwMode="auto">
            <a:xfrm rot="16200000">
              <a:off x="2354263" y="24304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0" name="Rectangle 74"/>
            <p:cNvSpPr>
              <a:spLocks noChangeArrowheads="1"/>
            </p:cNvSpPr>
            <p:nvPr/>
          </p:nvSpPr>
          <p:spPr bwMode="auto">
            <a:xfrm rot="16200000">
              <a:off x="2354263" y="23780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1" name="Rectangle 75"/>
            <p:cNvSpPr>
              <a:spLocks noChangeArrowheads="1"/>
            </p:cNvSpPr>
            <p:nvPr/>
          </p:nvSpPr>
          <p:spPr bwMode="auto">
            <a:xfrm rot="16200000">
              <a:off x="2354263" y="22733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2" name="Rectangle 76"/>
            <p:cNvSpPr>
              <a:spLocks noChangeArrowheads="1"/>
            </p:cNvSpPr>
            <p:nvPr/>
          </p:nvSpPr>
          <p:spPr bwMode="auto">
            <a:xfrm rot="16200000">
              <a:off x="2354263" y="22209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3" name="Rectangle 77"/>
            <p:cNvSpPr>
              <a:spLocks noChangeArrowheads="1"/>
            </p:cNvSpPr>
            <p:nvPr/>
          </p:nvSpPr>
          <p:spPr bwMode="auto">
            <a:xfrm rot="16200000">
              <a:off x="2354263" y="21669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4" name="Rectangle 78"/>
            <p:cNvSpPr>
              <a:spLocks noChangeArrowheads="1"/>
            </p:cNvSpPr>
            <p:nvPr/>
          </p:nvSpPr>
          <p:spPr bwMode="auto">
            <a:xfrm rot="16200000">
              <a:off x="2354263" y="2114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5" name="Rectangle 79"/>
            <p:cNvSpPr>
              <a:spLocks noChangeArrowheads="1"/>
            </p:cNvSpPr>
            <p:nvPr/>
          </p:nvSpPr>
          <p:spPr bwMode="auto">
            <a:xfrm rot="16200000">
              <a:off x="2354263" y="20081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6" name="Rectangle 80"/>
            <p:cNvSpPr>
              <a:spLocks noChangeArrowheads="1"/>
            </p:cNvSpPr>
            <p:nvPr/>
          </p:nvSpPr>
          <p:spPr bwMode="auto">
            <a:xfrm rot="16200000">
              <a:off x="2354263" y="19542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7" name="Rectangle 81"/>
            <p:cNvSpPr>
              <a:spLocks noChangeArrowheads="1"/>
            </p:cNvSpPr>
            <p:nvPr/>
          </p:nvSpPr>
          <p:spPr bwMode="auto">
            <a:xfrm rot="16200000">
              <a:off x="2354263" y="19034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8" name="Rectangle 82"/>
            <p:cNvSpPr>
              <a:spLocks noChangeArrowheads="1"/>
            </p:cNvSpPr>
            <p:nvPr/>
          </p:nvSpPr>
          <p:spPr bwMode="auto">
            <a:xfrm rot="16200000">
              <a:off x="2355057" y="1848644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9" name="Rectangle 83"/>
            <p:cNvSpPr>
              <a:spLocks noChangeArrowheads="1"/>
            </p:cNvSpPr>
            <p:nvPr/>
          </p:nvSpPr>
          <p:spPr bwMode="auto">
            <a:xfrm rot="16200000">
              <a:off x="2354263" y="17446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3" name="Rectangle 87"/>
            <p:cNvSpPr>
              <a:spLocks noChangeArrowheads="1"/>
            </p:cNvSpPr>
            <p:nvPr/>
          </p:nvSpPr>
          <p:spPr bwMode="auto">
            <a:xfrm rot="16200000">
              <a:off x="5457826" y="2305050"/>
              <a:ext cx="114617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4" name="Rectangle 88"/>
            <p:cNvSpPr>
              <a:spLocks noChangeArrowheads="1"/>
            </p:cNvSpPr>
            <p:nvPr/>
          </p:nvSpPr>
          <p:spPr bwMode="auto">
            <a:xfrm rot="16200000">
              <a:off x="5989638" y="2835275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5" name="Rectangle 89"/>
            <p:cNvSpPr>
              <a:spLocks noChangeArrowheads="1"/>
            </p:cNvSpPr>
            <p:nvPr/>
          </p:nvSpPr>
          <p:spPr bwMode="auto">
            <a:xfrm rot="16200000">
              <a:off x="5989638" y="2571750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6" name="Rectangle 90"/>
            <p:cNvSpPr>
              <a:spLocks noChangeArrowheads="1"/>
            </p:cNvSpPr>
            <p:nvPr/>
          </p:nvSpPr>
          <p:spPr bwMode="auto">
            <a:xfrm rot="16200000">
              <a:off x="5989638" y="2305050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7" name="Rectangle 91"/>
            <p:cNvSpPr>
              <a:spLocks noChangeArrowheads="1"/>
            </p:cNvSpPr>
            <p:nvPr/>
          </p:nvSpPr>
          <p:spPr bwMode="auto">
            <a:xfrm rot="16200000">
              <a:off x="5989638" y="2041525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8" name="Rectangle 92"/>
            <p:cNvSpPr>
              <a:spLocks noChangeArrowheads="1"/>
            </p:cNvSpPr>
            <p:nvPr/>
          </p:nvSpPr>
          <p:spPr bwMode="auto">
            <a:xfrm rot="16200000">
              <a:off x="5989638" y="1778000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9" name="Rectangle 93"/>
            <p:cNvSpPr>
              <a:spLocks noChangeArrowheads="1"/>
            </p:cNvSpPr>
            <p:nvPr/>
          </p:nvSpPr>
          <p:spPr bwMode="auto">
            <a:xfrm rot="16200000">
              <a:off x="6008688" y="28035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0" name="Rectangle 94"/>
            <p:cNvSpPr>
              <a:spLocks noChangeArrowheads="1"/>
            </p:cNvSpPr>
            <p:nvPr/>
          </p:nvSpPr>
          <p:spPr bwMode="auto">
            <a:xfrm rot="16200000">
              <a:off x="6008688" y="2749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1" name="Rectangle 95"/>
            <p:cNvSpPr>
              <a:spLocks noChangeArrowheads="1"/>
            </p:cNvSpPr>
            <p:nvPr/>
          </p:nvSpPr>
          <p:spPr bwMode="auto">
            <a:xfrm rot="16200000">
              <a:off x="6008688" y="26971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2" name="Rectangle 96"/>
            <p:cNvSpPr>
              <a:spLocks noChangeArrowheads="1"/>
            </p:cNvSpPr>
            <p:nvPr/>
          </p:nvSpPr>
          <p:spPr bwMode="auto">
            <a:xfrm rot="16200000">
              <a:off x="6008688" y="26431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3" name="Rectangle 97"/>
            <p:cNvSpPr>
              <a:spLocks noChangeArrowheads="1"/>
            </p:cNvSpPr>
            <p:nvPr/>
          </p:nvSpPr>
          <p:spPr bwMode="auto">
            <a:xfrm rot="16200000">
              <a:off x="6008688" y="25368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4" name="Rectangle 98"/>
            <p:cNvSpPr>
              <a:spLocks noChangeArrowheads="1"/>
            </p:cNvSpPr>
            <p:nvPr/>
          </p:nvSpPr>
          <p:spPr bwMode="auto">
            <a:xfrm rot="16200000">
              <a:off x="6008688" y="24844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5" name="Rectangle 99"/>
            <p:cNvSpPr>
              <a:spLocks noChangeArrowheads="1"/>
            </p:cNvSpPr>
            <p:nvPr/>
          </p:nvSpPr>
          <p:spPr bwMode="auto">
            <a:xfrm rot="16200000">
              <a:off x="6008688" y="24304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6" name="Rectangle 100"/>
            <p:cNvSpPr>
              <a:spLocks noChangeArrowheads="1"/>
            </p:cNvSpPr>
            <p:nvPr/>
          </p:nvSpPr>
          <p:spPr bwMode="auto">
            <a:xfrm rot="16200000">
              <a:off x="6008688" y="23780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7" name="Rectangle 101"/>
            <p:cNvSpPr>
              <a:spLocks noChangeArrowheads="1"/>
            </p:cNvSpPr>
            <p:nvPr/>
          </p:nvSpPr>
          <p:spPr bwMode="auto">
            <a:xfrm rot="16200000">
              <a:off x="6008688" y="22733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8" name="Rectangle 102"/>
            <p:cNvSpPr>
              <a:spLocks noChangeArrowheads="1"/>
            </p:cNvSpPr>
            <p:nvPr/>
          </p:nvSpPr>
          <p:spPr bwMode="auto">
            <a:xfrm rot="16200000">
              <a:off x="6008688" y="22209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9" name="Rectangle 103"/>
            <p:cNvSpPr>
              <a:spLocks noChangeArrowheads="1"/>
            </p:cNvSpPr>
            <p:nvPr/>
          </p:nvSpPr>
          <p:spPr bwMode="auto">
            <a:xfrm rot="16200000">
              <a:off x="6008688" y="21669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0" name="Rectangle 104"/>
            <p:cNvSpPr>
              <a:spLocks noChangeArrowheads="1"/>
            </p:cNvSpPr>
            <p:nvPr/>
          </p:nvSpPr>
          <p:spPr bwMode="auto">
            <a:xfrm rot="16200000">
              <a:off x="6008688" y="2114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1" name="Rectangle 105"/>
            <p:cNvSpPr>
              <a:spLocks noChangeArrowheads="1"/>
            </p:cNvSpPr>
            <p:nvPr/>
          </p:nvSpPr>
          <p:spPr bwMode="auto">
            <a:xfrm rot="16200000">
              <a:off x="6008688" y="20081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2" name="Rectangle 106"/>
            <p:cNvSpPr>
              <a:spLocks noChangeArrowheads="1"/>
            </p:cNvSpPr>
            <p:nvPr/>
          </p:nvSpPr>
          <p:spPr bwMode="auto">
            <a:xfrm rot="16200000">
              <a:off x="6008688" y="19542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3" name="Rectangle 107"/>
            <p:cNvSpPr>
              <a:spLocks noChangeArrowheads="1"/>
            </p:cNvSpPr>
            <p:nvPr/>
          </p:nvSpPr>
          <p:spPr bwMode="auto">
            <a:xfrm rot="16200000">
              <a:off x="6008688" y="19034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4" name="Rectangle 108"/>
            <p:cNvSpPr>
              <a:spLocks noChangeArrowheads="1"/>
            </p:cNvSpPr>
            <p:nvPr/>
          </p:nvSpPr>
          <p:spPr bwMode="auto">
            <a:xfrm rot="16200000">
              <a:off x="6009482" y="1848644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5" name="Rectangle 109"/>
            <p:cNvSpPr>
              <a:spLocks noChangeArrowheads="1"/>
            </p:cNvSpPr>
            <p:nvPr/>
          </p:nvSpPr>
          <p:spPr bwMode="auto">
            <a:xfrm rot="16200000">
              <a:off x="6008688" y="17446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6" name="Freeform 110"/>
            <p:cNvSpPr>
              <a:spLocks/>
            </p:cNvSpPr>
            <p:nvPr/>
          </p:nvSpPr>
          <p:spPr bwMode="auto">
            <a:xfrm rot="16200000">
              <a:off x="3667920" y="1605757"/>
              <a:ext cx="1042988" cy="3689350"/>
            </a:xfrm>
            <a:custGeom>
              <a:avLst/>
              <a:gdLst>
                <a:gd name="T0" fmla="*/ 3 w 657"/>
                <a:gd name="T1" fmla="*/ 126 h 2324"/>
                <a:gd name="T2" fmla="*/ 2 w 657"/>
                <a:gd name="T3" fmla="*/ 229 h 2324"/>
                <a:gd name="T4" fmla="*/ 6 w 657"/>
                <a:gd name="T5" fmla="*/ 440 h 2324"/>
                <a:gd name="T6" fmla="*/ 10 w 657"/>
                <a:gd name="T7" fmla="*/ 508 h 2324"/>
                <a:gd name="T8" fmla="*/ 17 w 657"/>
                <a:gd name="T9" fmla="*/ 568 h 2324"/>
                <a:gd name="T10" fmla="*/ 18 w 657"/>
                <a:gd name="T11" fmla="*/ 643 h 2324"/>
                <a:gd name="T12" fmla="*/ 28 w 657"/>
                <a:gd name="T13" fmla="*/ 700 h 2324"/>
                <a:gd name="T14" fmla="*/ 199 w 657"/>
                <a:gd name="T15" fmla="*/ 821 h 2324"/>
                <a:gd name="T16" fmla="*/ 297 w 657"/>
                <a:gd name="T17" fmla="*/ 917 h 2324"/>
                <a:gd name="T18" fmla="*/ 305 w 657"/>
                <a:gd name="T19" fmla="*/ 978 h 2324"/>
                <a:gd name="T20" fmla="*/ 319 w 657"/>
                <a:gd name="T21" fmla="*/ 1051 h 2324"/>
                <a:gd name="T22" fmla="*/ 357 w 657"/>
                <a:gd name="T23" fmla="*/ 1135 h 2324"/>
                <a:gd name="T24" fmla="*/ 362 w 657"/>
                <a:gd name="T25" fmla="*/ 1192 h 2324"/>
                <a:gd name="T26" fmla="*/ 381 w 657"/>
                <a:gd name="T27" fmla="*/ 1267 h 2324"/>
                <a:gd name="T28" fmla="*/ 391 w 657"/>
                <a:gd name="T29" fmla="*/ 1325 h 2324"/>
                <a:gd name="T30" fmla="*/ 403 w 657"/>
                <a:gd name="T31" fmla="*/ 1388 h 2324"/>
                <a:gd name="T32" fmla="*/ 415 w 657"/>
                <a:gd name="T33" fmla="*/ 1455 h 2324"/>
                <a:gd name="T34" fmla="*/ 434 w 657"/>
                <a:gd name="T35" fmla="*/ 1528 h 2324"/>
                <a:gd name="T36" fmla="*/ 457 w 657"/>
                <a:gd name="T37" fmla="*/ 1605 h 2324"/>
                <a:gd name="T38" fmla="*/ 488 w 657"/>
                <a:gd name="T39" fmla="*/ 1693 h 2324"/>
                <a:gd name="T40" fmla="*/ 506 w 657"/>
                <a:gd name="T41" fmla="*/ 1739 h 2324"/>
                <a:gd name="T42" fmla="*/ 523 w 657"/>
                <a:gd name="T43" fmla="*/ 1797 h 2324"/>
                <a:gd name="T44" fmla="*/ 550 w 657"/>
                <a:gd name="T45" fmla="*/ 1870 h 2324"/>
                <a:gd name="T46" fmla="*/ 565 w 657"/>
                <a:gd name="T47" fmla="*/ 1921 h 2324"/>
                <a:gd name="T48" fmla="*/ 589 w 657"/>
                <a:gd name="T49" fmla="*/ 1988 h 2324"/>
                <a:gd name="T50" fmla="*/ 595 w 657"/>
                <a:gd name="T51" fmla="*/ 2030 h 2324"/>
                <a:gd name="T52" fmla="*/ 614 w 657"/>
                <a:gd name="T53" fmla="*/ 2082 h 2324"/>
                <a:gd name="T54" fmla="*/ 628 w 657"/>
                <a:gd name="T55" fmla="*/ 2149 h 2324"/>
                <a:gd name="T56" fmla="*/ 645 w 657"/>
                <a:gd name="T57" fmla="*/ 2197 h 2324"/>
                <a:gd name="T58" fmla="*/ 619 w 657"/>
                <a:gd name="T59" fmla="*/ 2246 h 2324"/>
                <a:gd name="T60" fmla="*/ 86 w 657"/>
                <a:gd name="T61" fmla="*/ 2320 h 2324"/>
                <a:gd name="T62" fmla="*/ 620 w 657"/>
                <a:gd name="T63" fmla="*/ 2242 h 2324"/>
                <a:gd name="T64" fmla="*/ 657 w 657"/>
                <a:gd name="T65" fmla="*/ 2195 h 2324"/>
                <a:gd name="T66" fmla="*/ 612 w 657"/>
                <a:gd name="T67" fmla="*/ 2126 h 2324"/>
                <a:gd name="T68" fmla="*/ 616 w 657"/>
                <a:gd name="T69" fmla="*/ 2075 h 2324"/>
                <a:gd name="T70" fmla="*/ 602 w 657"/>
                <a:gd name="T71" fmla="*/ 2023 h 2324"/>
                <a:gd name="T72" fmla="*/ 584 w 657"/>
                <a:gd name="T73" fmla="*/ 1961 h 2324"/>
                <a:gd name="T74" fmla="*/ 565 w 657"/>
                <a:gd name="T75" fmla="*/ 1908 h 2324"/>
                <a:gd name="T76" fmla="*/ 544 w 657"/>
                <a:gd name="T77" fmla="*/ 1851 h 2324"/>
                <a:gd name="T78" fmla="*/ 522 w 657"/>
                <a:gd name="T79" fmla="*/ 1781 h 2324"/>
                <a:gd name="T80" fmla="*/ 502 w 657"/>
                <a:gd name="T81" fmla="*/ 1723 h 2324"/>
                <a:gd name="T82" fmla="*/ 485 w 657"/>
                <a:gd name="T83" fmla="*/ 1681 h 2324"/>
                <a:gd name="T84" fmla="*/ 458 w 657"/>
                <a:gd name="T85" fmla="*/ 1584 h 2324"/>
                <a:gd name="T86" fmla="*/ 432 w 657"/>
                <a:gd name="T87" fmla="*/ 1506 h 2324"/>
                <a:gd name="T88" fmla="*/ 416 w 657"/>
                <a:gd name="T89" fmla="*/ 1439 h 2324"/>
                <a:gd name="T90" fmla="*/ 399 w 657"/>
                <a:gd name="T91" fmla="*/ 1360 h 2324"/>
                <a:gd name="T92" fmla="*/ 386 w 657"/>
                <a:gd name="T93" fmla="*/ 1309 h 2324"/>
                <a:gd name="T94" fmla="*/ 373 w 657"/>
                <a:gd name="T95" fmla="*/ 1237 h 2324"/>
                <a:gd name="T96" fmla="*/ 364 w 657"/>
                <a:gd name="T97" fmla="*/ 1185 h 2324"/>
                <a:gd name="T98" fmla="*/ 331 w 657"/>
                <a:gd name="T99" fmla="*/ 1075 h 2324"/>
                <a:gd name="T100" fmla="*/ 314 w 657"/>
                <a:gd name="T101" fmla="*/ 1015 h 2324"/>
                <a:gd name="T102" fmla="*/ 305 w 657"/>
                <a:gd name="T103" fmla="*/ 943 h 2324"/>
                <a:gd name="T104" fmla="*/ 252 w 657"/>
                <a:gd name="T105" fmla="*/ 858 h 2324"/>
                <a:gd name="T106" fmla="*/ 77 w 657"/>
                <a:gd name="T107" fmla="*/ 738 h 2324"/>
                <a:gd name="T108" fmla="*/ 20 w 657"/>
                <a:gd name="T109" fmla="*/ 673 h 2324"/>
                <a:gd name="T110" fmla="*/ 20 w 657"/>
                <a:gd name="T111" fmla="*/ 597 h 2324"/>
                <a:gd name="T112" fmla="*/ 18 w 657"/>
                <a:gd name="T113" fmla="*/ 543 h 2324"/>
                <a:gd name="T114" fmla="*/ 10 w 657"/>
                <a:gd name="T115" fmla="*/ 483 h 2324"/>
                <a:gd name="T116" fmla="*/ 7 w 657"/>
                <a:gd name="T117" fmla="*/ 374 h 2324"/>
                <a:gd name="T118" fmla="*/ 6 w 657"/>
                <a:gd name="T119" fmla="*/ 198 h 2324"/>
                <a:gd name="T120" fmla="*/ 6 w 657"/>
                <a:gd name="T121" fmla="*/ 109 h 2324"/>
                <a:gd name="T122" fmla="*/ 5 w 657"/>
                <a:gd name="T123" fmla="*/ 0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7" h="2324">
                  <a:moveTo>
                    <a:pt x="5" y="0"/>
                  </a:moveTo>
                  <a:lnTo>
                    <a:pt x="1" y="0"/>
                  </a:lnTo>
                  <a:lnTo>
                    <a:pt x="1" y="12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1" y="27"/>
                  </a:lnTo>
                  <a:lnTo>
                    <a:pt x="2" y="33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2" y="95"/>
                  </a:lnTo>
                  <a:lnTo>
                    <a:pt x="3" y="99"/>
                  </a:lnTo>
                  <a:lnTo>
                    <a:pt x="5" y="98"/>
                  </a:lnTo>
                  <a:lnTo>
                    <a:pt x="3" y="98"/>
                  </a:lnTo>
                  <a:lnTo>
                    <a:pt x="3" y="105"/>
                  </a:lnTo>
                  <a:lnTo>
                    <a:pt x="5" y="105"/>
                  </a:lnTo>
                  <a:lnTo>
                    <a:pt x="3" y="105"/>
                  </a:lnTo>
                  <a:lnTo>
                    <a:pt x="2" y="109"/>
                  </a:lnTo>
                  <a:lnTo>
                    <a:pt x="2" y="120"/>
                  </a:lnTo>
                  <a:lnTo>
                    <a:pt x="3" y="126"/>
                  </a:lnTo>
                  <a:lnTo>
                    <a:pt x="5" y="124"/>
                  </a:lnTo>
                  <a:lnTo>
                    <a:pt x="3" y="124"/>
                  </a:lnTo>
                  <a:lnTo>
                    <a:pt x="2" y="130"/>
                  </a:lnTo>
                  <a:lnTo>
                    <a:pt x="2" y="141"/>
                  </a:lnTo>
                  <a:lnTo>
                    <a:pt x="3" y="147"/>
                  </a:lnTo>
                  <a:lnTo>
                    <a:pt x="5" y="145"/>
                  </a:lnTo>
                  <a:lnTo>
                    <a:pt x="3" y="145"/>
                  </a:lnTo>
                  <a:lnTo>
                    <a:pt x="3" y="150"/>
                  </a:lnTo>
                  <a:lnTo>
                    <a:pt x="5" y="150"/>
                  </a:lnTo>
                  <a:lnTo>
                    <a:pt x="3" y="150"/>
                  </a:lnTo>
                  <a:lnTo>
                    <a:pt x="2" y="156"/>
                  </a:lnTo>
                  <a:lnTo>
                    <a:pt x="1" y="156"/>
                  </a:lnTo>
                  <a:lnTo>
                    <a:pt x="2" y="157"/>
                  </a:lnTo>
                  <a:lnTo>
                    <a:pt x="3" y="162"/>
                  </a:lnTo>
                  <a:lnTo>
                    <a:pt x="5" y="161"/>
                  </a:lnTo>
                  <a:lnTo>
                    <a:pt x="3" y="161"/>
                  </a:lnTo>
                  <a:lnTo>
                    <a:pt x="3" y="192"/>
                  </a:lnTo>
                  <a:lnTo>
                    <a:pt x="5" y="192"/>
                  </a:lnTo>
                  <a:lnTo>
                    <a:pt x="3" y="192"/>
                  </a:lnTo>
                  <a:lnTo>
                    <a:pt x="2" y="198"/>
                  </a:lnTo>
                  <a:lnTo>
                    <a:pt x="2" y="229"/>
                  </a:lnTo>
                  <a:lnTo>
                    <a:pt x="3" y="234"/>
                  </a:lnTo>
                  <a:lnTo>
                    <a:pt x="5" y="233"/>
                  </a:lnTo>
                  <a:lnTo>
                    <a:pt x="3" y="233"/>
                  </a:lnTo>
                  <a:lnTo>
                    <a:pt x="2" y="238"/>
                  </a:lnTo>
                  <a:lnTo>
                    <a:pt x="2" y="287"/>
                  </a:lnTo>
                  <a:lnTo>
                    <a:pt x="3" y="292"/>
                  </a:lnTo>
                  <a:lnTo>
                    <a:pt x="5" y="291"/>
                  </a:lnTo>
                  <a:lnTo>
                    <a:pt x="3" y="291"/>
                  </a:lnTo>
                  <a:lnTo>
                    <a:pt x="2" y="296"/>
                  </a:lnTo>
                  <a:lnTo>
                    <a:pt x="2" y="369"/>
                  </a:lnTo>
                  <a:lnTo>
                    <a:pt x="3" y="374"/>
                  </a:lnTo>
                  <a:lnTo>
                    <a:pt x="5" y="373"/>
                  </a:lnTo>
                  <a:lnTo>
                    <a:pt x="3" y="373"/>
                  </a:lnTo>
                  <a:lnTo>
                    <a:pt x="2" y="378"/>
                  </a:lnTo>
                  <a:lnTo>
                    <a:pt x="2" y="385"/>
                  </a:lnTo>
                  <a:lnTo>
                    <a:pt x="3" y="390"/>
                  </a:lnTo>
                  <a:lnTo>
                    <a:pt x="5" y="389"/>
                  </a:lnTo>
                  <a:lnTo>
                    <a:pt x="3" y="389"/>
                  </a:lnTo>
                  <a:lnTo>
                    <a:pt x="3" y="436"/>
                  </a:lnTo>
                  <a:lnTo>
                    <a:pt x="5" y="441"/>
                  </a:lnTo>
                  <a:lnTo>
                    <a:pt x="6" y="440"/>
                  </a:lnTo>
                  <a:lnTo>
                    <a:pt x="5" y="440"/>
                  </a:lnTo>
                  <a:lnTo>
                    <a:pt x="5" y="467"/>
                  </a:lnTo>
                  <a:lnTo>
                    <a:pt x="6" y="473"/>
                  </a:lnTo>
                  <a:lnTo>
                    <a:pt x="7" y="471"/>
                  </a:lnTo>
                  <a:lnTo>
                    <a:pt x="6" y="471"/>
                  </a:lnTo>
                  <a:lnTo>
                    <a:pt x="5" y="477"/>
                  </a:lnTo>
                  <a:lnTo>
                    <a:pt x="3" y="477"/>
                  </a:lnTo>
                  <a:lnTo>
                    <a:pt x="5" y="478"/>
                  </a:lnTo>
                  <a:lnTo>
                    <a:pt x="6" y="483"/>
                  </a:lnTo>
                  <a:lnTo>
                    <a:pt x="7" y="482"/>
                  </a:lnTo>
                  <a:lnTo>
                    <a:pt x="6" y="482"/>
                  </a:lnTo>
                  <a:lnTo>
                    <a:pt x="5" y="487"/>
                  </a:lnTo>
                  <a:lnTo>
                    <a:pt x="3" y="487"/>
                  </a:lnTo>
                  <a:lnTo>
                    <a:pt x="5" y="488"/>
                  </a:lnTo>
                  <a:lnTo>
                    <a:pt x="7" y="494"/>
                  </a:lnTo>
                  <a:lnTo>
                    <a:pt x="9" y="492"/>
                  </a:lnTo>
                  <a:lnTo>
                    <a:pt x="7" y="492"/>
                  </a:lnTo>
                  <a:lnTo>
                    <a:pt x="7" y="499"/>
                  </a:lnTo>
                  <a:lnTo>
                    <a:pt x="10" y="509"/>
                  </a:lnTo>
                  <a:lnTo>
                    <a:pt x="11" y="508"/>
                  </a:lnTo>
                  <a:lnTo>
                    <a:pt x="10" y="508"/>
                  </a:lnTo>
                  <a:lnTo>
                    <a:pt x="10" y="515"/>
                  </a:lnTo>
                  <a:lnTo>
                    <a:pt x="11" y="520"/>
                  </a:lnTo>
                  <a:lnTo>
                    <a:pt x="14" y="524"/>
                  </a:lnTo>
                  <a:lnTo>
                    <a:pt x="15" y="522"/>
                  </a:lnTo>
                  <a:lnTo>
                    <a:pt x="14" y="522"/>
                  </a:lnTo>
                  <a:lnTo>
                    <a:pt x="14" y="529"/>
                  </a:lnTo>
                  <a:lnTo>
                    <a:pt x="15" y="534"/>
                  </a:lnTo>
                  <a:lnTo>
                    <a:pt x="18" y="539"/>
                  </a:lnTo>
                  <a:lnTo>
                    <a:pt x="19" y="538"/>
                  </a:lnTo>
                  <a:lnTo>
                    <a:pt x="18" y="538"/>
                  </a:lnTo>
                  <a:lnTo>
                    <a:pt x="17" y="543"/>
                  </a:lnTo>
                  <a:lnTo>
                    <a:pt x="15" y="543"/>
                  </a:lnTo>
                  <a:lnTo>
                    <a:pt x="17" y="545"/>
                  </a:lnTo>
                  <a:lnTo>
                    <a:pt x="18" y="550"/>
                  </a:lnTo>
                  <a:lnTo>
                    <a:pt x="19" y="549"/>
                  </a:lnTo>
                  <a:lnTo>
                    <a:pt x="18" y="549"/>
                  </a:lnTo>
                  <a:lnTo>
                    <a:pt x="15" y="554"/>
                  </a:lnTo>
                  <a:lnTo>
                    <a:pt x="15" y="566"/>
                  </a:lnTo>
                  <a:lnTo>
                    <a:pt x="17" y="571"/>
                  </a:lnTo>
                  <a:lnTo>
                    <a:pt x="18" y="570"/>
                  </a:lnTo>
                  <a:lnTo>
                    <a:pt x="17" y="568"/>
                  </a:lnTo>
                  <a:lnTo>
                    <a:pt x="13" y="573"/>
                  </a:lnTo>
                  <a:lnTo>
                    <a:pt x="11" y="575"/>
                  </a:lnTo>
                  <a:lnTo>
                    <a:pt x="13" y="575"/>
                  </a:lnTo>
                  <a:lnTo>
                    <a:pt x="11" y="580"/>
                  </a:lnTo>
                  <a:lnTo>
                    <a:pt x="10" y="580"/>
                  </a:lnTo>
                  <a:lnTo>
                    <a:pt x="17" y="587"/>
                  </a:lnTo>
                  <a:lnTo>
                    <a:pt x="18" y="585"/>
                  </a:lnTo>
                  <a:lnTo>
                    <a:pt x="17" y="587"/>
                  </a:lnTo>
                  <a:lnTo>
                    <a:pt x="18" y="592"/>
                  </a:lnTo>
                  <a:lnTo>
                    <a:pt x="19" y="590"/>
                  </a:lnTo>
                  <a:lnTo>
                    <a:pt x="18" y="590"/>
                  </a:lnTo>
                  <a:lnTo>
                    <a:pt x="17" y="596"/>
                  </a:lnTo>
                  <a:lnTo>
                    <a:pt x="14" y="601"/>
                  </a:lnTo>
                  <a:lnTo>
                    <a:pt x="13" y="606"/>
                  </a:lnTo>
                  <a:lnTo>
                    <a:pt x="13" y="613"/>
                  </a:lnTo>
                  <a:lnTo>
                    <a:pt x="15" y="623"/>
                  </a:lnTo>
                  <a:lnTo>
                    <a:pt x="17" y="627"/>
                  </a:lnTo>
                  <a:lnTo>
                    <a:pt x="18" y="632"/>
                  </a:lnTo>
                  <a:lnTo>
                    <a:pt x="19" y="631"/>
                  </a:lnTo>
                  <a:lnTo>
                    <a:pt x="18" y="631"/>
                  </a:lnTo>
                  <a:lnTo>
                    <a:pt x="18" y="643"/>
                  </a:lnTo>
                  <a:lnTo>
                    <a:pt x="19" y="648"/>
                  </a:lnTo>
                  <a:lnTo>
                    <a:pt x="20" y="647"/>
                  </a:lnTo>
                  <a:lnTo>
                    <a:pt x="19" y="647"/>
                  </a:lnTo>
                  <a:lnTo>
                    <a:pt x="19" y="657"/>
                  </a:lnTo>
                  <a:lnTo>
                    <a:pt x="20" y="657"/>
                  </a:lnTo>
                  <a:lnTo>
                    <a:pt x="19" y="657"/>
                  </a:lnTo>
                  <a:lnTo>
                    <a:pt x="18" y="662"/>
                  </a:lnTo>
                  <a:lnTo>
                    <a:pt x="17" y="662"/>
                  </a:lnTo>
                  <a:lnTo>
                    <a:pt x="18" y="664"/>
                  </a:lnTo>
                  <a:lnTo>
                    <a:pt x="19" y="669"/>
                  </a:lnTo>
                  <a:lnTo>
                    <a:pt x="20" y="668"/>
                  </a:lnTo>
                  <a:lnTo>
                    <a:pt x="19" y="668"/>
                  </a:lnTo>
                  <a:lnTo>
                    <a:pt x="19" y="674"/>
                  </a:lnTo>
                  <a:lnTo>
                    <a:pt x="22" y="680"/>
                  </a:lnTo>
                  <a:lnTo>
                    <a:pt x="23" y="678"/>
                  </a:lnTo>
                  <a:lnTo>
                    <a:pt x="22" y="678"/>
                  </a:lnTo>
                  <a:lnTo>
                    <a:pt x="22" y="685"/>
                  </a:lnTo>
                  <a:lnTo>
                    <a:pt x="26" y="690"/>
                  </a:lnTo>
                  <a:lnTo>
                    <a:pt x="27" y="689"/>
                  </a:lnTo>
                  <a:lnTo>
                    <a:pt x="26" y="690"/>
                  </a:lnTo>
                  <a:lnTo>
                    <a:pt x="28" y="700"/>
                  </a:lnTo>
                  <a:lnTo>
                    <a:pt x="34" y="706"/>
                  </a:lnTo>
                  <a:lnTo>
                    <a:pt x="38" y="711"/>
                  </a:lnTo>
                  <a:lnTo>
                    <a:pt x="49" y="723"/>
                  </a:lnTo>
                  <a:lnTo>
                    <a:pt x="57" y="728"/>
                  </a:lnTo>
                  <a:lnTo>
                    <a:pt x="62" y="732"/>
                  </a:lnTo>
                  <a:lnTo>
                    <a:pt x="70" y="737"/>
                  </a:lnTo>
                  <a:lnTo>
                    <a:pt x="70" y="735"/>
                  </a:lnTo>
                  <a:lnTo>
                    <a:pt x="69" y="736"/>
                  </a:lnTo>
                  <a:lnTo>
                    <a:pt x="76" y="742"/>
                  </a:lnTo>
                  <a:lnTo>
                    <a:pt x="91" y="753"/>
                  </a:lnTo>
                  <a:lnTo>
                    <a:pt x="100" y="758"/>
                  </a:lnTo>
                  <a:lnTo>
                    <a:pt x="108" y="763"/>
                  </a:lnTo>
                  <a:lnTo>
                    <a:pt x="145" y="784"/>
                  </a:lnTo>
                  <a:lnTo>
                    <a:pt x="161" y="795"/>
                  </a:lnTo>
                  <a:lnTo>
                    <a:pt x="170" y="800"/>
                  </a:lnTo>
                  <a:lnTo>
                    <a:pt x="178" y="805"/>
                  </a:lnTo>
                  <a:lnTo>
                    <a:pt x="178" y="803"/>
                  </a:lnTo>
                  <a:lnTo>
                    <a:pt x="176" y="804"/>
                  </a:lnTo>
                  <a:lnTo>
                    <a:pt x="189" y="814"/>
                  </a:lnTo>
                  <a:lnTo>
                    <a:pt x="191" y="816"/>
                  </a:lnTo>
                  <a:lnTo>
                    <a:pt x="199" y="821"/>
                  </a:lnTo>
                  <a:lnTo>
                    <a:pt x="199" y="818"/>
                  </a:lnTo>
                  <a:lnTo>
                    <a:pt x="197" y="820"/>
                  </a:lnTo>
                  <a:lnTo>
                    <a:pt x="204" y="825"/>
                  </a:lnTo>
                  <a:lnTo>
                    <a:pt x="205" y="826"/>
                  </a:lnTo>
                  <a:lnTo>
                    <a:pt x="213" y="831"/>
                  </a:lnTo>
                  <a:lnTo>
                    <a:pt x="218" y="835"/>
                  </a:lnTo>
                  <a:lnTo>
                    <a:pt x="218" y="833"/>
                  </a:lnTo>
                  <a:lnTo>
                    <a:pt x="217" y="834"/>
                  </a:lnTo>
                  <a:lnTo>
                    <a:pt x="250" y="860"/>
                  </a:lnTo>
                  <a:lnTo>
                    <a:pt x="254" y="865"/>
                  </a:lnTo>
                  <a:lnTo>
                    <a:pt x="260" y="871"/>
                  </a:lnTo>
                  <a:lnTo>
                    <a:pt x="276" y="886"/>
                  </a:lnTo>
                  <a:lnTo>
                    <a:pt x="277" y="885"/>
                  </a:lnTo>
                  <a:lnTo>
                    <a:pt x="276" y="886"/>
                  </a:lnTo>
                  <a:lnTo>
                    <a:pt x="278" y="892"/>
                  </a:lnTo>
                  <a:lnTo>
                    <a:pt x="284" y="897"/>
                  </a:lnTo>
                  <a:lnTo>
                    <a:pt x="288" y="902"/>
                  </a:lnTo>
                  <a:lnTo>
                    <a:pt x="289" y="901"/>
                  </a:lnTo>
                  <a:lnTo>
                    <a:pt x="288" y="902"/>
                  </a:lnTo>
                  <a:lnTo>
                    <a:pt x="296" y="918"/>
                  </a:lnTo>
                  <a:lnTo>
                    <a:pt x="297" y="917"/>
                  </a:lnTo>
                  <a:lnTo>
                    <a:pt x="296" y="917"/>
                  </a:lnTo>
                  <a:lnTo>
                    <a:pt x="296" y="923"/>
                  </a:lnTo>
                  <a:lnTo>
                    <a:pt x="298" y="928"/>
                  </a:lnTo>
                  <a:lnTo>
                    <a:pt x="299" y="927"/>
                  </a:lnTo>
                  <a:lnTo>
                    <a:pt x="298" y="927"/>
                  </a:lnTo>
                  <a:lnTo>
                    <a:pt x="298" y="932"/>
                  </a:lnTo>
                  <a:lnTo>
                    <a:pt x="301" y="939"/>
                  </a:lnTo>
                  <a:lnTo>
                    <a:pt x="302" y="937"/>
                  </a:lnTo>
                  <a:lnTo>
                    <a:pt x="301" y="937"/>
                  </a:lnTo>
                  <a:lnTo>
                    <a:pt x="301" y="944"/>
                  </a:lnTo>
                  <a:lnTo>
                    <a:pt x="302" y="948"/>
                  </a:lnTo>
                  <a:lnTo>
                    <a:pt x="303" y="947"/>
                  </a:lnTo>
                  <a:lnTo>
                    <a:pt x="302" y="947"/>
                  </a:lnTo>
                  <a:lnTo>
                    <a:pt x="302" y="958"/>
                  </a:lnTo>
                  <a:lnTo>
                    <a:pt x="303" y="964"/>
                  </a:lnTo>
                  <a:lnTo>
                    <a:pt x="305" y="962"/>
                  </a:lnTo>
                  <a:lnTo>
                    <a:pt x="303" y="962"/>
                  </a:lnTo>
                  <a:lnTo>
                    <a:pt x="303" y="974"/>
                  </a:lnTo>
                  <a:lnTo>
                    <a:pt x="305" y="979"/>
                  </a:lnTo>
                  <a:lnTo>
                    <a:pt x="306" y="978"/>
                  </a:lnTo>
                  <a:lnTo>
                    <a:pt x="305" y="978"/>
                  </a:lnTo>
                  <a:lnTo>
                    <a:pt x="303" y="983"/>
                  </a:lnTo>
                  <a:lnTo>
                    <a:pt x="302" y="983"/>
                  </a:lnTo>
                  <a:lnTo>
                    <a:pt x="303" y="985"/>
                  </a:lnTo>
                  <a:lnTo>
                    <a:pt x="306" y="990"/>
                  </a:lnTo>
                  <a:lnTo>
                    <a:pt x="307" y="989"/>
                  </a:lnTo>
                  <a:lnTo>
                    <a:pt x="306" y="989"/>
                  </a:lnTo>
                  <a:lnTo>
                    <a:pt x="306" y="995"/>
                  </a:lnTo>
                  <a:lnTo>
                    <a:pt x="310" y="1011"/>
                  </a:lnTo>
                  <a:lnTo>
                    <a:pt x="311" y="1009"/>
                  </a:lnTo>
                  <a:lnTo>
                    <a:pt x="310" y="1009"/>
                  </a:lnTo>
                  <a:lnTo>
                    <a:pt x="310" y="1016"/>
                  </a:lnTo>
                  <a:lnTo>
                    <a:pt x="313" y="1021"/>
                  </a:lnTo>
                  <a:lnTo>
                    <a:pt x="314" y="1020"/>
                  </a:lnTo>
                  <a:lnTo>
                    <a:pt x="313" y="1020"/>
                  </a:lnTo>
                  <a:lnTo>
                    <a:pt x="311" y="1025"/>
                  </a:lnTo>
                  <a:lnTo>
                    <a:pt x="310" y="1025"/>
                  </a:lnTo>
                  <a:lnTo>
                    <a:pt x="311" y="1027"/>
                  </a:lnTo>
                  <a:lnTo>
                    <a:pt x="314" y="1032"/>
                  </a:lnTo>
                  <a:lnTo>
                    <a:pt x="316" y="1042"/>
                  </a:lnTo>
                  <a:lnTo>
                    <a:pt x="318" y="1046"/>
                  </a:lnTo>
                  <a:lnTo>
                    <a:pt x="319" y="1051"/>
                  </a:lnTo>
                  <a:lnTo>
                    <a:pt x="320" y="1050"/>
                  </a:lnTo>
                  <a:lnTo>
                    <a:pt x="319" y="1050"/>
                  </a:lnTo>
                  <a:lnTo>
                    <a:pt x="318" y="1055"/>
                  </a:lnTo>
                  <a:lnTo>
                    <a:pt x="316" y="1055"/>
                  </a:lnTo>
                  <a:lnTo>
                    <a:pt x="323" y="1062"/>
                  </a:lnTo>
                  <a:lnTo>
                    <a:pt x="324" y="1061"/>
                  </a:lnTo>
                  <a:lnTo>
                    <a:pt x="323" y="1061"/>
                  </a:lnTo>
                  <a:lnTo>
                    <a:pt x="323" y="1067"/>
                  </a:lnTo>
                  <a:lnTo>
                    <a:pt x="324" y="1072"/>
                  </a:lnTo>
                  <a:lnTo>
                    <a:pt x="323" y="1071"/>
                  </a:lnTo>
                  <a:lnTo>
                    <a:pt x="324" y="1072"/>
                  </a:lnTo>
                  <a:lnTo>
                    <a:pt x="328" y="1078"/>
                  </a:lnTo>
                  <a:lnTo>
                    <a:pt x="330" y="1076"/>
                  </a:lnTo>
                  <a:lnTo>
                    <a:pt x="328" y="1078"/>
                  </a:lnTo>
                  <a:lnTo>
                    <a:pt x="336" y="1093"/>
                  </a:lnTo>
                  <a:lnTo>
                    <a:pt x="341" y="1099"/>
                  </a:lnTo>
                  <a:lnTo>
                    <a:pt x="343" y="1097"/>
                  </a:lnTo>
                  <a:lnTo>
                    <a:pt x="341" y="1099"/>
                  </a:lnTo>
                  <a:lnTo>
                    <a:pt x="352" y="1119"/>
                  </a:lnTo>
                  <a:lnTo>
                    <a:pt x="354" y="1130"/>
                  </a:lnTo>
                  <a:lnTo>
                    <a:pt x="357" y="1135"/>
                  </a:lnTo>
                  <a:lnTo>
                    <a:pt x="358" y="1140"/>
                  </a:lnTo>
                  <a:lnTo>
                    <a:pt x="360" y="1139"/>
                  </a:lnTo>
                  <a:lnTo>
                    <a:pt x="358" y="1139"/>
                  </a:lnTo>
                  <a:lnTo>
                    <a:pt x="356" y="1144"/>
                  </a:lnTo>
                  <a:lnTo>
                    <a:pt x="354" y="1144"/>
                  </a:lnTo>
                  <a:lnTo>
                    <a:pt x="356" y="1146"/>
                  </a:lnTo>
                  <a:lnTo>
                    <a:pt x="357" y="1150"/>
                  </a:lnTo>
                  <a:lnTo>
                    <a:pt x="360" y="1155"/>
                  </a:lnTo>
                  <a:lnTo>
                    <a:pt x="361" y="1154"/>
                  </a:lnTo>
                  <a:lnTo>
                    <a:pt x="360" y="1154"/>
                  </a:lnTo>
                  <a:lnTo>
                    <a:pt x="360" y="1159"/>
                  </a:lnTo>
                  <a:lnTo>
                    <a:pt x="361" y="1159"/>
                  </a:lnTo>
                  <a:lnTo>
                    <a:pt x="360" y="1159"/>
                  </a:lnTo>
                  <a:lnTo>
                    <a:pt x="358" y="1164"/>
                  </a:lnTo>
                  <a:lnTo>
                    <a:pt x="357" y="1164"/>
                  </a:lnTo>
                  <a:lnTo>
                    <a:pt x="358" y="1165"/>
                  </a:lnTo>
                  <a:lnTo>
                    <a:pt x="360" y="1171"/>
                  </a:lnTo>
                  <a:lnTo>
                    <a:pt x="361" y="1169"/>
                  </a:lnTo>
                  <a:lnTo>
                    <a:pt x="360" y="1169"/>
                  </a:lnTo>
                  <a:lnTo>
                    <a:pt x="360" y="1186"/>
                  </a:lnTo>
                  <a:lnTo>
                    <a:pt x="362" y="1192"/>
                  </a:lnTo>
                  <a:lnTo>
                    <a:pt x="364" y="1190"/>
                  </a:lnTo>
                  <a:lnTo>
                    <a:pt x="362" y="1190"/>
                  </a:lnTo>
                  <a:lnTo>
                    <a:pt x="361" y="1195"/>
                  </a:lnTo>
                  <a:lnTo>
                    <a:pt x="361" y="1202"/>
                  </a:lnTo>
                  <a:lnTo>
                    <a:pt x="364" y="1207"/>
                  </a:lnTo>
                  <a:lnTo>
                    <a:pt x="365" y="1206"/>
                  </a:lnTo>
                  <a:lnTo>
                    <a:pt x="364" y="1206"/>
                  </a:lnTo>
                  <a:lnTo>
                    <a:pt x="362" y="1211"/>
                  </a:lnTo>
                  <a:lnTo>
                    <a:pt x="361" y="1211"/>
                  </a:lnTo>
                  <a:lnTo>
                    <a:pt x="362" y="1212"/>
                  </a:lnTo>
                  <a:lnTo>
                    <a:pt x="365" y="1218"/>
                  </a:lnTo>
                  <a:lnTo>
                    <a:pt x="366" y="1223"/>
                  </a:lnTo>
                  <a:lnTo>
                    <a:pt x="368" y="1222"/>
                  </a:lnTo>
                  <a:lnTo>
                    <a:pt x="366" y="1222"/>
                  </a:lnTo>
                  <a:lnTo>
                    <a:pt x="366" y="1233"/>
                  </a:lnTo>
                  <a:lnTo>
                    <a:pt x="369" y="1239"/>
                  </a:lnTo>
                  <a:lnTo>
                    <a:pt x="371" y="1249"/>
                  </a:lnTo>
                  <a:lnTo>
                    <a:pt x="374" y="1253"/>
                  </a:lnTo>
                  <a:lnTo>
                    <a:pt x="377" y="1264"/>
                  </a:lnTo>
                  <a:lnTo>
                    <a:pt x="379" y="1269"/>
                  </a:lnTo>
                  <a:lnTo>
                    <a:pt x="381" y="1267"/>
                  </a:lnTo>
                  <a:lnTo>
                    <a:pt x="379" y="1267"/>
                  </a:lnTo>
                  <a:lnTo>
                    <a:pt x="379" y="1279"/>
                  </a:lnTo>
                  <a:lnTo>
                    <a:pt x="383" y="1284"/>
                  </a:lnTo>
                  <a:lnTo>
                    <a:pt x="385" y="1283"/>
                  </a:lnTo>
                  <a:lnTo>
                    <a:pt x="383" y="1283"/>
                  </a:lnTo>
                  <a:lnTo>
                    <a:pt x="382" y="1288"/>
                  </a:lnTo>
                  <a:lnTo>
                    <a:pt x="381" y="1288"/>
                  </a:lnTo>
                  <a:lnTo>
                    <a:pt x="382" y="1290"/>
                  </a:lnTo>
                  <a:lnTo>
                    <a:pt x="385" y="1295"/>
                  </a:lnTo>
                  <a:lnTo>
                    <a:pt x="386" y="1294"/>
                  </a:lnTo>
                  <a:lnTo>
                    <a:pt x="385" y="1294"/>
                  </a:lnTo>
                  <a:lnTo>
                    <a:pt x="385" y="1300"/>
                  </a:lnTo>
                  <a:lnTo>
                    <a:pt x="386" y="1305"/>
                  </a:lnTo>
                  <a:lnTo>
                    <a:pt x="387" y="1304"/>
                  </a:lnTo>
                  <a:lnTo>
                    <a:pt x="386" y="1304"/>
                  </a:lnTo>
                  <a:lnTo>
                    <a:pt x="385" y="1309"/>
                  </a:lnTo>
                  <a:lnTo>
                    <a:pt x="383" y="1309"/>
                  </a:lnTo>
                  <a:lnTo>
                    <a:pt x="385" y="1311"/>
                  </a:lnTo>
                  <a:lnTo>
                    <a:pt x="387" y="1316"/>
                  </a:lnTo>
                  <a:lnTo>
                    <a:pt x="390" y="1326"/>
                  </a:lnTo>
                  <a:lnTo>
                    <a:pt x="391" y="1325"/>
                  </a:lnTo>
                  <a:lnTo>
                    <a:pt x="390" y="1325"/>
                  </a:lnTo>
                  <a:lnTo>
                    <a:pt x="388" y="1330"/>
                  </a:lnTo>
                  <a:lnTo>
                    <a:pt x="387" y="1330"/>
                  </a:lnTo>
                  <a:lnTo>
                    <a:pt x="388" y="1332"/>
                  </a:lnTo>
                  <a:lnTo>
                    <a:pt x="391" y="1337"/>
                  </a:lnTo>
                  <a:lnTo>
                    <a:pt x="392" y="1342"/>
                  </a:lnTo>
                  <a:lnTo>
                    <a:pt x="394" y="1341"/>
                  </a:lnTo>
                  <a:lnTo>
                    <a:pt x="392" y="1341"/>
                  </a:lnTo>
                  <a:lnTo>
                    <a:pt x="392" y="1347"/>
                  </a:lnTo>
                  <a:lnTo>
                    <a:pt x="396" y="1353"/>
                  </a:lnTo>
                  <a:lnTo>
                    <a:pt x="398" y="1351"/>
                  </a:lnTo>
                  <a:lnTo>
                    <a:pt x="396" y="1351"/>
                  </a:lnTo>
                  <a:lnTo>
                    <a:pt x="395" y="1355"/>
                  </a:lnTo>
                  <a:lnTo>
                    <a:pt x="395" y="1362"/>
                  </a:lnTo>
                  <a:lnTo>
                    <a:pt x="398" y="1367"/>
                  </a:lnTo>
                  <a:lnTo>
                    <a:pt x="399" y="1366"/>
                  </a:lnTo>
                  <a:lnTo>
                    <a:pt x="398" y="1366"/>
                  </a:lnTo>
                  <a:lnTo>
                    <a:pt x="398" y="1372"/>
                  </a:lnTo>
                  <a:lnTo>
                    <a:pt x="399" y="1377"/>
                  </a:lnTo>
                  <a:lnTo>
                    <a:pt x="402" y="1383"/>
                  </a:lnTo>
                  <a:lnTo>
                    <a:pt x="403" y="1388"/>
                  </a:lnTo>
                  <a:lnTo>
                    <a:pt x="404" y="1387"/>
                  </a:lnTo>
                  <a:lnTo>
                    <a:pt x="403" y="1387"/>
                  </a:lnTo>
                  <a:lnTo>
                    <a:pt x="403" y="1393"/>
                  </a:lnTo>
                  <a:lnTo>
                    <a:pt x="406" y="1404"/>
                  </a:lnTo>
                  <a:lnTo>
                    <a:pt x="407" y="1402"/>
                  </a:lnTo>
                  <a:lnTo>
                    <a:pt x="406" y="1402"/>
                  </a:lnTo>
                  <a:lnTo>
                    <a:pt x="404" y="1408"/>
                  </a:lnTo>
                  <a:lnTo>
                    <a:pt x="403" y="1408"/>
                  </a:lnTo>
                  <a:lnTo>
                    <a:pt x="404" y="1409"/>
                  </a:lnTo>
                  <a:lnTo>
                    <a:pt x="407" y="1414"/>
                  </a:lnTo>
                  <a:lnTo>
                    <a:pt x="408" y="1419"/>
                  </a:lnTo>
                  <a:lnTo>
                    <a:pt x="409" y="1418"/>
                  </a:lnTo>
                  <a:lnTo>
                    <a:pt x="408" y="1418"/>
                  </a:lnTo>
                  <a:lnTo>
                    <a:pt x="408" y="1425"/>
                  </a:lnTo>
                  <a:lnTo>
                    <a:pt x="412" y="1440"/>
                  </a:lnTo>
                  <a:lnTo>
                    <a:pt x="413" y="1439"/>
                  </a:lnTo>
                  <a:lnTo>
                    <a:pt x="412" y="1439"/>
                  </a:lnTo>
                  <a:lnTo>
                    <a:pt x="412" y="1446"/>
                  </a:lnTo>
                  <a:lnTo>
                    <a:pt x="415" y="1456"/>
                  </a:lnTo>
                  <a:lnTo>
                    <a:pt x="416" y="1455"/>
                  </a:lnTo>
                  <a:lnTo>
                    <a:pt x="415" y="1455"/>
                  </a:lnTo>
                  <a:lnTo>
                    <a:pt x="415" y="1460"/>
                  </a:lnTo>
                  <a:lnTo>
                    <a:pt x="417" y="1470"/>
                  </a:lnTo>
                  <a:lnTo>
                    <a:pt x="416" y="1469"/>
                  </a:lnTo>
                  <a:lnTo>
                    <a:pt x="417" y="1470"/>
                  </a:lnTo>
                  <a:lnTo>
                    <a:pt x="421" y="1476"/>
                  </a:lnTo>
                  <a:lnTo>
                    <a:pt x="423" y="1474"/>
                  </a:lnTo>
                  <a:lnTo>
                    <a:pt x="421" y="1476"/>
                  </a:lnTo>
                  <a:lnTo>
                    <a:pt x="423" y="1481"/>
                  </a:lnTo>
                  <a:lnTo>
                    <a:pt x="424" y="1480"/>
                  </a:lnTo>
                  <a:lnTo>
                    <a:pt x="423" y="1480"/>
                  </a:lnTo>
                  <a:lnTo>
                    <a:pt x="423" y="1486"/>
                  </a:lnTo>
                  <a:lnTo>
                    <a:pt x="425" y="1497"/>
                  </a:lnTo>
                  <a:lnTo>
                    <a:pt x="428" y="1502"/>
                  </a:lnTo>
                  <a:lnTo>
                    <a:pt x="429" y="1501"/>
                  </a:lnTo>
                  <a:lnTo>
                    <a:pt x="428" y="1501"/>
                  </a:lnTo>
                  <a:lnTo>
                    <a:pt x="428" y="1507"/>
                  </a:lnTo>
                  <a:lnTo>
                    <a:pt x="429" y="1512"/>
                  </a:lnTo>
                  <a:lnTo>
                    <a:pt x="434" y="1523"/>
                  </a:lnTo>
                  <a:lnTo>
                    <a:pt x="436" y="1522"/>
                  </a:lnTo>
                  <a:lnTo>
                    <a:pt x="434" y="1522"/>
                  </a:lnTo>
                  <a:lnTo>
                    <a:pt x="434" y="1528"/>
                  </a:lnTo>
                  <a:lnTo>
                    <a:pt x="438" y="1544"/>
                  </a:lnTo>
                  <a:lnTo>
                    <a:pt x="437" y="1542"/>
                  </a:lnTo>
                  <a:lnTo>
                    <a:pt x="438" y="1544"/>
                  </a:lnTo>
                  <a:lnTo>
                    <a:pt x="442" y="1549"/>
                  </a:lnTo>
                  <a:lnTo>
                    <a:pt x="443" y="1548"/>
                  </a:lnTo>
                  <a:lnTo>
                    <a:pt x="442" y="1548"/>
                  </a:lnTo>
                  <a:lnTo>
                    <a:pt x="442" y="1554"/>
                  </a:lnTo>
                  <a:lnTo>
                    <a:pt x="443" y="1559"/>
                  </a:lnTo>
                  <a:lnTo>
                    <a:pt x="446" y="1563"/>
                  </a:lnTo>
                  <a:lnTo>
                    <a:pt x="447" y="1562"/>
                  </a:lnTo>
                  <a:lnTo>
                    <a:pt x="446" y="1562"/>
                  </a:lnTo>
                  <a:lnTo>
                    <a:pt x="446" y="1570"/>
                  </a:lnTo>
                  <a:lnTo>
                    <a:pt x="449" y="1574"/>
                  </a:lnTo>
                  <a:lnTo>
                    <a:pt x="454" y="1584"/>
                  </a:lnTo>
                  <a:lnTo>
                    <a:pt x="455" y="1583"/>
                  </a:lnTo>
                  <a:lnTo>
                    <a:pt x="454" y="1583"/>
                  </a:lnTo>
                  <a:lnTo>
                    <a:pt x="451" y="1588"/>
                  </a:lnTo>
                  <a:lnTo>
                    <a:pt x="450" y="1588"/>
                  </a:lnTo>
                  <a:lnTo>
                    <a:pt x="451" y="1590"/>
                  </a:lnTo>
                  <a:lnTo>
                    <a:pt x="454" y="1600"/>
                  </a:lnTo>
                  <a:lnTo>
                    <a:pt x="457" y="1605"/>
                  </a:lnTo>
                  <a:lnTo>
                    <a:pt x="458" y="1611"/>
                  </a:lnTo>
                  <a:lnTo>
                    <a:pt x="463" y="1621"/>
                  </a:lnTo>
                  <a:lnTo>
                    <a:pt x="464" y="1620"/>
                  </a:lnTo>
                  <a:lnTo>
                    <a:pt x="463" y="1620"/>
                  </a:lnTo>
                  <a:lnTo>
                    <a:pt x="463" y="1626"/>
                  </a:lnTo>
                  <a:lnTo>
                    <a:pt x="464" y="1632"/>
                  </a:lnTo>
                  <a:lnTo>
                    <a:pt x="470" y="1642"/>
                  </a:lnTo>
                  <a:lnTo>
                    <a:pt x="472" y="1652"/>
                  </a:lnTo>
                  <a:lnTo>
                    <a:pt x="478" y="1663"/>
                  </a:lnTo>
                  <a:lnTo>
                    <a:pt x="479" y="1662"/>
                  </a:lnTo>
                  <a:lnTo>
                    <a:pt x="478" y="1662"/>
                  </a:lnTo>
                  <a:lnTo>
                    <a:pt x="478" y="1668"/>
                  </a:lnTo>
                  <a:lnTo>
                    <a:pt x="480" y="1673"/>
                  </a:lnTo>
                  <a:lnTo>
                    <a:pt x="483" y="1677"/>
                  </a:lnTo>
                  <a:lnTo>
                    <a:pt x="484" y="1683"/>
                  </a:lnTo>
                  <a:lnTo>
                    <a:pt x="483" y="1681"/>
                  </a:lnTo>
                  <a:lnTo>
                    <a:pt x="484" y="1683"/>
                  </a:lnTo>
                  <a:lnTo>
                    <a:pt x="488" y="1688"/>
                  </a:lnTo>
                  <a:lnTo>
                    <a:pt x="489" y="1687"/>
                  </a:lnTo>
                  <a:lnTo>
                    <a:pt x="488" y="1687"/>
                  </a:lnTo>
                  <a:lnTo>
                    <a:pt x="488" y="1693"/>
                  </a:lnTo>
                  <a:lnTo>
                    <a:pt x="492" y="1698"/>
                  </a:lnTo>
                  <a:lnTo>
                    <a:pt x="493" y="1697"/>
                  </a:lnTo>
                  <a:lnTo>
                    <a:pt x="492" y="1697"/>
                  </a:lnTo>
                  <a:lnTo>
                    <a:pt x="492" y="1704"/>
                  </a:lnTo>
                  <a:lnTo>
                    <a:pt x="493" y="1709"/>
                  </a:lnTo>
                  <a:lnTo>
                    <a:pt x="496" y="1714"/>
                  </a:lnTo>
                  <a:lnTo>
                    <a:pt x="495" y="1713"/>
                  </a:lnTo>
                  <a:lnTo>
                    <a:pt x="496" y="1714"/>
                  </a:lnTo>
                  <a:lnTo>
                    <a:pt x="500" y="1719"/>
                  </a:lnTo>
                  <a:lnTo>
                    <a:pt x="501" y="1718"/>
                  </a:lnTo>
                  <a:lnTo>
                    <a:pt x="500" y="1718"/>
                  </a:lnTo>
                  <a:lnTo>
                    <a:pt x="498" y="1723"/>
                  </a:lnTo>
                  <a:lnTo>
                    <a:pt x="497" y="1723"/>
                  </a:lnTo>
                  <a:lnTo>
                    <a:pt x="498" y="1724"/>
                  </a:lnTo>
                  <a:lnTo>
                    <a:pt x="501" y="1730"/>
                  </a:lnTo>
                  <a:lnTo>
                    <a:pt x="502" y="1728"/>
                  </a:lnTo>
                  <a:lnTo>
                    <a:pt x="501" y="1728"/>
                  </a:lnTo>
                  <a:lnTo>
                    <a:pt x="501" y="1735"/>
                  </a:lnTo>
                  <a:lnTo>
                    <a:pt x="506" y="1740"/>
                  </a:lnTo>
                  <a:lnTo>
                    <a:pt x="508" y="1739"/>
                  </a:lnTo>
                  <a:lnTo>
                    <a:pt x="506" y="1739"/>
                  </a:lnTo>
                  <a:lnTo>
                    <a:pt x="506" y="1745"/>
                  </a:lnTo>
                  <a:lnTo>
                    <a:pt x="509" y="1756"/>
                  </a:lnTo>
                  <a:lnTo>
                    <a:pt x="512" y="1761"/>
                  </a:lnTo>
                  <a:lnTo>
                    <a:pt x="510" y="1760"/>
                  </a:lnTo>
                  <a:lnTo>
                    <a:pt x="512" y="1761"/>
                  </a:lnTo>
                  <a:lnTo>
                    <a:pt x="516" y="1766"/>
                  </a:lnTo>
                  <a:lnTo>
                    <a:pt x="517" y="1765"/>
                  </a:lnTo>
                  <a:lnTo>
                    <a:pt x="516" y="1765"/>
                  </a:lnTo>
                  <a:lnTo>
                    <a:pt x="514" y="1770"/>
                  </a:lnTo>
                  <a:lnTo>
                    <a:pt x="513" y="1770"/>
                  </a:lnTo>
                  <a:lnTo>
                    <a:pt x="519" y="1777"/>
                  </a:lnTo>
                  <a:lnTo>
                    <a:pt x="521" y="1776"/>
                  </a:lnTo>
                  <a:lnTo>
                    <a:pt x="519" y="1776"/>
                  </a:lnTo>
                  <a:lnTo>
                    <a:pt x="518" y="1779"/>
                  </a:lnTo>
                  <a:lnTo>
                    <a:pt x="517" y="1779"/>
                  </a:lnTo>
                  <a:lnTo>
                    <a:pt x="518" y="1781"/>
                  </a:lnTo>
                  <a:lnTo>
                    <a:pt x="521" y="1786"/>
                  </a:lnTo>
                  <a:lnTo>
                    <a:pt x="522" y="1785"/>
                  </a:lnTo>
                  <a:lnTo>
                    <a:pt x="521" y="1785"/>
                  </a:lnTo>
                  <a:lnTo>
                    <a:pt x="521" y="1791"/>
                  </a:lnTo>
                  <a:lnTo>
                    <a:pt x="523" y="1797"/>
                  </a:lnTo>
                  <a:lnTo>
                    <a:pt x="527" y="1812"/>
                  </a:lnTo>
                  <a:lnTo>
                    <a:pt x="530" y="1817"/>
                  </a:lnTo>
                  <a:lnTo>
                    <a:pt x="531" y="1823"/>
                  </a:lnTo>
                  <a:lnTo>
                    <a:pt x="536" y="1833"/>
                  </a:lnTo>
                  <a:lnTo>
                    <a:pt x="538" y="1832"/>
                  </a:lnTo>
                  <a:lnTo>
                    <a:pt x="536" y="1832"/>
                  </a:lnTo>
                  <a:lnTo>
                    <a:pt x="535" y="1837"/>
                  </a:lnTo>
                  <a:lnTo>
                    <a:pt x="534" y="1837"/>
                  </a:lnTo>
                  <a:lnTo>
                    <a:pt x="535" y="1838"/>
                  </a:lnTo>
                  <a:lnTo>
                    <a:pt x="539" y="1844"/>
                  </a:lnTo>
                  <a:lnTo>
                    <a:pt x="540" y="1842"/>
                  </a:lnTo>
                  <a:lnTo>
                    <a:pt x="539" y="1844"/>
                  </a:lnTo>
                  <a:lnTo>
                    <a:pt x="542" y="1849"/>
                  </a:lnTo>
                  <a:lnTo>
                    <a:pt x="543" y="1848"/>
                  </a:lnTo>
                  <a:lnTo>
                    <a:pt x="542" y="1848"/>
                  </a:lnTo>
                  <a:lnTo>
                    <a:pt x="542" y="1854"/>
                  </a:lnTo>
                  <a:lnTo>
                    <a:pt x="546" y="1859"/>
                  </a:lnTo>
                  <a:lnTo>
                    <a:pt x="547" y="1858"/>
                  </a:lnTo>
                  <a:lnTo>
                    <a:pt x="546" y="1858"/>
                  </a:lnTo>
                  <a:lnTo>
                    <a:pt x="546" y="1865"/>
                  </a:lnTo>
                  <a:lnTo>
                    <a:pt x="550" y="1870"/>
                  </a:lnTo>
                  <a:lnTo>
                    <a:pt x="551" y="1869"/>
                  </a:lnTo>
                  <a:lnTo>
                    <a:pt x="550" y="1869"/>
                  </a:lnTo>
                  <a:lnTo>
                    <a:pt x="550" y="1875"/>
                  </a:lnTo>
                  <a:lnTo>
                    <a:pt x="553" y="1880"/>
                  </a:lnTo>
                  <a:lnTo>
                    <a:pt x="555" y="1879"/>
                  </a:lnTo>
                  <a:lnTo>
                    <a:pt x="553" y="1880"/>
                  </a:lnTo>
                  <a:lnTo>
                    <a:pt x="555" y="1884"/>
                  </a:lnTo>
                  <a:lnTo>
                    <a:pt x="556" y="1883"/>
                  </a:lnTo>
                  <a:lnTo>
                    <a:pt x="555" y="1883"/>
                  </a:lnTo>
                  <a:lnTo>
                    <a:pt x="555" y="1889"/>
                  </a:lnTo>
                  <a:lnTo>
                    <a:pt x="556" y="1895"/>
                  </a:lnTo>
                  <a:lnTo>
                    <a:pt x="561" y="1905"/>
                  </a:lnTo>
                  <a:lnTo>
                    <a:pt x="563" y="1910"/>
                  </a:lnTo>
                  <a:lnTo>
                    <a:pt x="561" y="1909"/>
                  </a:lnTo>
                  <a:lnTo>
                    <a:pt x="563" y="1910"/>
                  </a:lnTo>
                  <a:lnTo>
                    <a:pt x="567" y="1916"/>
                  </a:lnTo>
                  <a:lnTo>
                    <a:pt x="568" y="1914"/>
                  </a:lnTo>
                  <a:lnTo>
                    <a:pt x="567" y="1914"/>
                  </a:lnTo>
                  <a:lnTo>
                    <a:pt x="565" y="1920"/>
                  </a:lnTo>
                  <a:lnTo>
                    <a:pt x="564" y="1920"/>
                  </a:lnTo>
                  <a:lnTo>
                    <a:pt x="565" y="1921"/>
                  </a:lnTo>
                  <a:lnTo>
                    <a:pt x="568" y="1926"/>
                  </a:lnTo>
                  <a:lnTo>
                    <a:pt x="569" y="1931"/>
                  </a:lnTo>
                  <a:lnTo>
                    <a:pt x="572" y="1937"/>
                  </a:lnTo>
                  <a:lnTo>
                    <a:pt x="571" y="1935"/>
                  </a:lnTo>
                  <a:lnTo>
                    <a:pt x="572" y="1937"/>
                  </a:lnTo>
                  <a:lnTo>
                    <a:pt x="576" y="1942"/>
                  </a:lnTo>
                  <a:lnTo>
                    <a:pt x="577" y="1941"/>
                  </a:lnTo>
                  <a:lnTo>
                    <a:pt x="576" y="1941"/>
                  </a:lnTo>
                  <a:lnTo>
                    <a:pt x="574" y="1946"/>
                  </a:lnTo>
                  <a:lnTo>
                    <a:pt x="573" y="1946"/>
                  </a:lnTo>
                  <a:lnTo>
                    <a:pt x="574" y="1947"/>
                  </a:lnTo>
                  <a:lnTo>
                    <a:pt x="580" y="1958"/>
                  </a:lnTo>
                  <a:lnTo>
                    <a:pt x="581" y="1956"/>
                  </a:lnTo>
                  <a:lnTo>
                    <a:pt x="580" y="1956"/>
                  </a:lnTo>
                  <a:lnTo>
                    <a:pt x="580" y="1963"/>
                  </a:lnTo>
                  <a:lnTo>
                    <a:pt x="582" y="1968"/>
                  </a:lnTo>
                  <a:lnTo>
                    <a:pt x="584" y="1967"/>
                  </a:lnTo>
                  <a:lnTo>
                    <a:pt x="582" y="1967"/>
                  </a:lnTo>
                  <a:lnTo>
                    <a:pt x="582" y="1973"/>
                  </a:lnTo>
                  <a:lnTo>
                    <a:pt x="588" y="1984"/>
                  </a:lnTo>
                  <a:lnTo>
                    <a:pt x="589" y="1988"/>
                  </a:lnTo>
                  <a:lnTo>
                    <a:pt x="591" y="1993"/>
                  </a:lnTo>
                  <a:lnTo>
                    <a:pt x="593" y="1992"/>
                  </a:lnTo>
                  <a:lnTo>
                    <a:pt x="591" y="1992"/>
                  </a:lnTo>
                  <a:lnTo>
                    <a:pt x="591" y="1998"/>
                  </a:lnTo>
                  <a:lnTo>
                    <a:pt x="593" y="2003"/>
                  </a:lnTo>
                  <a:lnTo>
                    <a:pt x="594" y="2002"/>
                  </a:lnTo>
                  <a:lnTo>
                    <a:pt x="593" y="2002"/>
                  </a:lnTo>
                  <a:lnTo>
                    <a:pt x="591" y="2007"/>
                  </a:lnTo>
                  <a:lnTo>
                    <a:pt x="590" y="2007"/>
                  </a:lnTo>
                  <a:lnTo>
                    <a:pt x="597" y="2014"/>
                  </a:lnTo>
                  <a:lnTo>
                    <a:pt x="598" y="2013"/>
                  </a:lnTo>
                  <a:lnTo>
                    <a:pt x="597" y="2013"/>
                  </a:lnTo>
                  <a:lnTo>
                    <a:pt x="595" y="2018"/>
                  </a:lnTo>
                  <a:lnTo>
                    <a:pt x="594" y="2018"/>
                  </a:lnTo>
                  <a:lnTo>
                    <a:pt x="595" y="2019"/>
                  </a:lnTo>
                  <a:lnTo>
                    <a:pt x="598" y="2024"/>
                  </a:lnTo>
                  <a:lnTo>
                    <a:pt x="599" y="2023"/>
                  </a:lnTo>
                  <a:lnTo>
                    <a:pt x="598" y="2023"/>
                  </a:lnTo>
                  <a:lnTo>
                    <a:pt x="595" y="2028"/>
                  </a:lnTo>
                  <a:lnTo>
                    <a:pt x="594" y="2028"/>
                  </a:lnTo>
                  <a:lnTo>
                    <a:pt x="595" y="2030"/>
                  </a:lnTo>
                  <a:lnTo>
                    <a:pt x="597" y="2035"/>
                  </a:lnTo>
                  <a:lnTo>
                    <a:pt x="602" y="2045"/>
                  </a:lnTo>
                  <a:lnTo>
                    <a:pt x="601" y="2044"/>
                  </a:lnTo>
                  <a:lnTo>
                    <a:pt x="602" y="2045"/>
                  </a:lnTo>
                  <a:lnTo>
                    <a:pt x="606" y="2051"/>
                  </a:lnTo>
                  <a:lnTo>
                    <a:pt x="607" y="2049"/>
                  </a:lnTo>
                  <a:lnTo>
                    <a:pt x="606" y="2051"/>
                  </a:lnTo>
                  <a:lnTo>
                    <a:pt x="607" y="2056"/>
                  </a:lnTo>
                  <a:lnTo>
                    <a:pt x="608" y="2054"/>
                  </a:lnTo>
                  <a:lnTo>
                    <a:pt x="607" y="2054"/>
                  </a:lnTo>
                  <a:lnTo>
                    <a:pt x="606" y="2060"/>
                  </a:lnTo>
                  <a:lnTo>
                    <a:pt x="605" y="2060"/>
                  </a:lnTo>
                  <a:lnTo>
                    <a:pt x="606" y="2061"/>
                  </a:lnTo>
                  <a:lnTo>
                    <a:pt x="610" y="2066"/>
                  </a:lnTo>
                  <a:lnTo>
                    <a:pt x="611" y="2065"/>
                  </a:lnTo>
                  <a:lnTo>
                    <a:pt x="610" y="2066"/>
                  </a:lnTo>
                  <a:lnTo>
                    <a:pt x="612" y="2071"/>
                  </a:lnTo>
                  <a:lnTo>
                    <a:pt x="614" y="2070"/>
                  </a:lnTo>
                  <a:lnTo>
                    <a:pt x="612" y="2070"/>
                  </a:lnTo>
                  <a:lnTo>
                    <a:pt x="612" y="2077"/>
                  </a:lnTo>
                  <a:lnTo>
                    <a:pt x="614" y="2082"/>
                  </a:lnTo>
                  <a:lnTo>
                    <a:pt x="615" y="2081"/>
                  </a:lnTo>
                  <a:lnTo>
                    <a:pt x="614" y="2081"/>
                  </a:lnTo>
                  <a:lnTo>
                    <a:pt x="614" y="2087"/>
                  </a:lnTo>
                  <a:lnTo>
                    <a:pt x="616" y="2091"/>
                  </a:lnTo>
                  <a:lnTo>
                    <a:pt x="619" y="2098"/>
                  </a:lnTo>
                  <a:lnTo>
                    <a:pt x="620" y="2096"/>
                  </a:lnTo>
                  <a:lnTo>
                    <a:pt x="620" y="2095"/>
                  </a:lnTo>
                  <a:lnTo>
                    <a:pt x="607" y="2099"/>
                  </a:lnTo>
                  <a:lnTo>
                    <a:pt x="599" y="2104"/>
                  </a:lnTo>
                  <a:lnTo>
                    <a:pt x="598" y="2104"/>
                  </a:lnTo>
                  <a:lnTo>
                    <a:pt x="598" y="2112"/>
                  </a:lnTo>
                  <a:lnTo>
                    <a:pt x="599" y="2117"/>
                  </a:lnTo>
                  <a:lnTo>
                    <a:pt x="606" y="2123"/>
                  </a:lnTo>
                  <a:lnTo>
                    <a:pt x="607" y="2121"/>
                  </a:lnTo>
                  <a:lnTo>
                    <a:pt x="606" y="2123"/>
                  </a:lnTo>
                  <a:lnTo>
                    <a:pt x="608" y="2128"/>
                  </a:lnTo>
                  <a:lnTo>
                    <a:pt x="619" y="2138"/>
                  </a:lnTo>
                  <a:lnTo>
                    <a:pt x="620" y="2137"/>
                  </a:lnTo>
                  <a:lnTo>
                    <a:pt x="619" y="2138"/>
                  </a:lnTo>
                  <a:lnTo>
                    <a:pt x="622" y="2144"/>
                  </a:lnTo>
                  <a:lnTo>
                    <a:pt x="628" y="2149"/>
                  </a:lnTo>
                  <a:lnTo>
                    <a:pt x="636" y="2159"/>
                  </a:lnTo>
                  <a:lnTo>
                    <a:pt x="637" y="2158"/>
                  </a:lnTo>
                  <a:lnTo>
                    <a:pt x="636" y="2159"/>
                  </a:lnTo>
                  <a:lnTo>
                    <a:pt x="639" y="2164"/>
                  </a:lnTo>
                  <a:lnTo>
                    <a:pt x="637" y="2163"/>
                  </a:lnTo>
                  <a:lnTo>
                    <a:pt x="639" y="2164"/>
                  </a:lnTo>
                  <a:lnTo>
                    <a:pt x="643" y="2170"/>
                  </a:lnTo>
                  <a:lnTo>
                    <a:pt x="644" y="2168"/>
                  </a:lnTo>
                  <a:lnTo>
                    <a:pt x="643" y="2170"/>
                  </a:lnTo>
                  <a:lnTo>
                    <a:pt x="644" y="2175"/>
                  </a:lnTo>
                  <a:lnTo>
                    <a:pt x="649" y="2180"/>
                  </a:lnTo>
                  <a:lnTo>
                    <a:pt x="650" y="2179"/>
                  </a:lnTo>
                  <a:lnTo>
                    <a:pt x="649" y="2180"/>
                  </a:lnTo>
                  <a:lnTo>
                    <a:pt x="652" y="2185"/>
                  </a:lnTo>
                  <a:lnTo>
                    <a:pt x="653" y="2184"/>
                  </a:lnTo>
                  <a:lnTo>
                    <a:pt x="652" y="2184"/>
                  </a:lnTo>
                  <a:lnTo>
                    <a:pt x="652" y="2188"/>
                  </a:lnTo>
                  <a:lnTo>
                    <a:pt x="653" y="2195"/>
                  </a:lnTo>
                  <a:lnTo>
                    <a:pt x="654" y="2195"/>
                  </a:lnTo>
                  <a:lnTo>
                    <a:pt x="654" y="2193"/>
                  </a:lnTo>
                  <a:lnTo>
                    <a:pt x="645" y="2197"/>
                  </a:lnTo>
                  <a:lnTo>
                    <a:pt x="644" y="2197"/>
                  </a:lnTo>
                  <a:lnTo>
                    <a:pt x="636" y="2208"/>
                  </a:lnTo>
                  <a:lnTo>
                    <a:pt x="635" y="2209"/>
                  </a:lnTo>
                  <a:lnTo>
                    <a:pt x="636" y="2209"/>
                  </a:lnTo>
                  <a:lnTo>
                    <a:pt x="635" y="2214"/>
                  </a:lnTo>
                  <a:lnTo>
                    <a:pt x="633" y="2214"/>
                  </a:lnTo>
                  <a:lnTo>
                    <a:pt x="640" y="2221"/>
                  </a:lnTo>
                  <a:lnTo>
                    <a:pt x="641" y="2219"/>
                  </a:lnTo>
                  <a:lnTo>
                    <a:pt x="640" y="2221"/>
                  </a:lnTo>
                  <a:lnTo>
                    <a:pt x="641" y="2226"/>
                  </a:lnTo>
                  <a:lnTo>
                    <a:pt x="643" y="2225"/>
                  </a:lnTo>
                  <a:lnTo>
                    <a:pt x="643" y="2223"/>
                  </a:lnTo>
                  <a:lnTo>
                    <a:pt x="627" y="2229"/>
                  </a:lnTo>
                  <a:lnTo>
                    <a:pt x="626" y="2229"/>
                  </a:lnTo>
                  <a:lnTo>
                    <a:pt x="626" y="2230"/>
                  </a:lnTo>
                  <a:lnTo>
                    <a:pt x="623" y="2235"/>
                  </a:lnTo>
                  <a:lnTo>
                    <a:pt x="624" y="2235"/>
                  </a:lnTo>
                  <a:lnTo>
                    <a:pt x="623" y="2234"/>
                  </a:lnTo>
                  <a:lnTo>
                    <a:pt x="618" y="2239"/>
                  </a:lnTo>
                  <a:lnTo>
                    <a:pt x="618" y="2246"/>
                  </a:lnTo>
                  <a:lnTo>
                    <a:pt x="619" y="2246"/>
                  </a:lnTo>
                  <a:lnTo>
                    <a:pt x="618" y="2244"/>
                  </a:lnTo>
                  <a:lnTo>
                    <a:pt x="611" y="2250"/>
                  </a:lnTo>
                  <a:lnTo>
                    <a:pt x="612" y="2251"/>
                  </a:lnTo>
                  <a:lnTo>
                    <a:pt x="612" y="2250"/>
                  </a:lnTo>
                  <a:lnTo>
                    <a:pt x="605" y="2255"/>
                  </a:lnTo>
                  <a:lnTo>
                    <a:pt x="595" y="2260"/>
                  </a:lnTo>
                  <a:lnTo>
                    <a:pt x="584" y="2265"/>
                  </a:lnTo>
                  <a:lnTo>
                    <a:pt x="574" y="2271"/>
                  </a:lnTo>
                  <a:lnTo>
                    <a:pt x="559" y="2276"/>
                  </a:lnTo>
                  <a:lnTo>
                    <a:pt x="522" y="2286"/>
                  </a:lnTo>
                  <a:lnTo>
                    <a:pt x="522" y="2288"/>
                  </a:lnTo>
                  <a:lnTo>
                    <a:pt x="522" y="2286"/>
                  </a:lnTo>
                  <a:lnTo>
                    <a:pt x="496" y="2291"/>
                  </a:lnTo>
                  <a:lnTo>
                    <a:pt x="458" y="2295"/>
                  </a:lnTo>
                  <a:lnTo>
                    <a:pt x="415" y="2301"/>
                  </a:lnTo>
                  <a:lnTo>
                    <a:pt x="354" y="2306"/>
                  </a:lnTo>
                  <a:lnTo>
                    <a:pt x="247" y="2311"/>
                  </a:lnTo>
                  <a:lnTo>
                    <a:pt x="86" y="2316"/>
                  </a:lnTo>
                  <a:lnTo>
                    <a:pt x="0" y="2320"/>
                  </a:lnTo>
                  <a:lnTo>
                    <a:pt x="0" y="2324"/>
                  </a:lnTo>
                  <a:lnTo>
                    <a:pt x="86" y="2320"/>
                  </a:lnTo>
                  <a:lnTo>
                    <a:pt x="247" y="2315"/>
                  </a:lnTo>
                  <a:lnTo>
                    <a:pt x="354" y="2310"/>
                  </a:lnTo>
                  <a:lnTo>
                    <a:pt x="415" y="2305"/>
                  </a:lnTo>
                  <a:lnTo>
                    <a:pt x="458" y="2299"/>
                  </a:lnTo>
                  <a:lnTo>
                    <a:pt x="496" y="2295"/>
                  </a:lnTo>
                  <a:lnTo>
                    <a:pt x="522" y="2290"/>
                  </a:lnTo>
                  <a:lnTo>
                    <a:pt x="525" y="2289"/>
                  </a:lnTo>
                  <a:lnTo>
                    <a:pt x="523" y="2290"/>
                  </a:lnTo>
                  <a:lnTo>
                    <a:pt x="560" y="2280"/>
                  </a:lnTo>
                  <a:lnTo>
                    <a:pt x="576" y="2274"/>
                  </a:lnTo>
                  <a:lnTo>
                    <a:pt x="585" y="2269"/>
                  </a:lnTo>
                  <a:lnTo>
                    <a:pt x="597" y="2264"/>
                  </a:lnTo>
                  <a:lnTo>
                    <a:pt x="606" y="2259"/>
                  </a:lnTo>
                  <a:lnTo>
                    <a:pt x="614" y="2254"/>
                  </a:lnTo>
                  <a:lnTo>
                    <a:pt x="612" y="2254"/>
                  </a:lnTo>
                  <a:lnTo>
                    <a:pt x="614" y="2252"/>
                  </a:lnTo>
                  <a:lnTo>
                    <a:pt x="620" y="2247"/>
                  </a:lnTo>
                  <a:lnTo>
                    <a:pt x="622" y="2247"/>
                  </a:lnTo>
                  <a:lnTo>
                    <a:pt x="622" y="2240"/>
                  </a:lnTo>
                  <a:lnTo>
                    <a:pt x="619" y="2240"/>
                  </a:lnTo>
                  <a:lnTo>
                    <a:pt x="620" y="2242"/>
                  </a:lnTo>
                  <a:lnTo>
                    <a:pt x="626" y="2236"/>
                  </a:lnTo>
                  <a:lnTo>
                    <a:pt x="627" y="2236"/>
                  </a:lnTo>
                  <a:lnTo>
                    <a:pt x="629" y="2231"/>
                  </a:lnTo>
                  <a:lnTo>
                    <a:pt x="627" y="2230"/>
                  </a:lnTo>
                  <a:lnTo>
                    <a:pt x="628" y="2233"/>
                  </a:lnTo>
                  <a:lnTo>
                    <a:pt x="644" y="2227"/>
                  </a:lnTo>
                  <a:lnTo>
                    <a:pt x="645" y="2226"/>
                  </a:lnTo>
                  <a:lnTo>
                    <a:pt x="645" y="2225"/>
                  </a:lnTo>
                  <a:lnTo>
                    <a:pt x="644" y="2219"/>
                  </a:lnTo>
                  <a:lnTo>
                    <a:pt x="637" y="2213"/>
                  </a:lnTo>
                  <a:lnTo>
                    <a:pt x="636" y="2214"/>
                  </a:lnTo>
                  <a:lnTo>
                    <a:pt x="639" y="2216"/>
                  </a:lnTo>
                  <a:lnTo>
                    <a:pt x="640" y="2210"/>
                  </a:lnTo>
                  <a:lnTo>
                    <a:pt x="637" y="2209"/>
                  </a:lnTo>
                  <a:lnTo>
                    <a:pt x="639" y="2210"/>
                  </a:lnTo>
                  <a:lnTo>
                    <a:pt x="646" y="2200"/>
                  </a:lnTo>
                  <a:lnTo>
                    <a:pt x="645" y="2199"/>
                  </a:lnTo>
                  <a:lnTo>
                    <a:pt x="646" y="2201"/>
                  </a:lnTo>
                  <a:lnTo>
                    <a:pt x="656" y="2197"/>
                  </a:lnTo>
                  <a:lnTo>
                    <a:pt x="657" y="2196"/>
                  </a:lnTo>
                  <a:lnTo>
                    <a:pt x="657" y="2195"/>
                  </a:lnTo>
                  <a:lnTo>
                    <a:pt x="656" y="2188"/>
                  </a:lnTo>
                  <a:lnTo>
                    <a:pt x="656" y="2184"/>
                  </a:lnTo>
                  <a:lnTo>
                    <a:pt x="653" y="2179"/>
                  </a:lnTo>
                  <a:lnTo>
                    <a:pt x="646" y="2172"/>
                  </a:lnTo>
                  <a:lnTo>
                    <a:pt x="645" y="2174"/>
                  </a:lnTo>
                  <a:lnTo>
                    <a:pt x="648" y="2174"/>
                  </a:lnTo>
                  <a:lnTo>
                    <a:pt x="646" y="2168"/>
                  </a:lnTo>
                  <a:lnTo>
                    <a:pt x="645" y="2167"/>
                  </a:lnTo>
                  <a:lnTo>
                    <a:pt x="641" y="2162"/>
                  </a:lnTo>
                  <a:lnTo>
                    <a:pt x="640" y="2163"/>
                  </a:lnTo>
                  <a:lnTo>
                    <a:pt x="643" y="2163"/>
                  </a:lnTo>
                  <a:lnTo>
                    <a:pt x="640" y="2158"/>
                  </a:lnTo>
                  <a:lnTo>
                    <a:pt x="639" y="2157"/>
                  </a:lnTo>
                  <a:lnTo>
                    <a:pt x="631" y="2146"/>
                  </a:lnTo>
                  <a:lnTo>
                    <a:pt x="624" y="2141"/>
                  </a:lnTo>
                  <a:lnTo>
                    <a:pt x="623" y="2142"/>
                  </a:lnTo>
                  <a:lnTo>
                    <a:pt x="626" y="2142"/>
                  </a:lnTo>
                  <a:lnTo>
                    <a:pt x="623" y="2137"/>
                  </a:lnTo>
                  <a:lnTo>
                    <a:pt x="611" y="2125"/>
                  </a:lnTo>
                  <a:lnTo>
                    <a:pt x="610" y="2126"/>
                  </a:lnTo>
                  <a:lnTo>
                    <a:pt x="612" y="2126"/>
                  </a:lnTo>
                  <a:lnTo>
                    <a:pt x="610" y="2121"/>
                  </a:lnTo>
                  <a:lnTo>
                    <a:pt x="608" y="2120"/>
                  </a:lnTo>
                  <a:lnTo>
                    <a:pt x="602" y="2115"/>
                  </a:lnTo>
                  <a:lnTo>
                    <a:pt x="601" y="2116"/>
                  </a:lnTo>
                  <a:lnTo>
                    <a:pt x="603" y="2116"/>
                  </a:lnTo>
                  <a:lnTo>
                    <a:pt x="602" y="2111"/>
                  </a:lnTo>
                  <a:lnTo>
                    <a:pt x="599" y="2111"/>
                  </a:lnTo>
                  <a:lnTo>
                    <a:pt x="602" y="2111"/>
                  </a:lnTo>
                  <a:lnTo>
                    <a:pt x="602" y="2106"/>
                  </a:lnTo>
                  <a:lnTo>
                    <a:pt x="599" y="2106"/>
                  </a:lnTo>
                  <a:lnTo>
                    <a:pt x="601" y="2108"/>
                  </a:lnTo>
                  <a:lnTo>
                    <a:pt x="608" y="2103"/>
                  </a:lnTo>
                  <a:lnTo>
                    <a:pt x="622" y="2099"/>
                  </a:lnTo>
                  <a:lnTo>
                    <a:pt x="623" y="2098"/>
                  </a:lnTo>
                  <a:lnTo>
                    <a:pt x="623" y="2096"/>
                  </a:lnTo>
                  <a:lnTo>
                    <a:pt x="620" y="2090"/>
                  </a:lnTo>
                  <a:lnTo>
                    <a:pt x="618" y="2086"/>
                  </a:lnTo>
                  <a:lnTo>
                    <a:pt x="615" y="2086"/>
                  </a:lnTo>
                  <a:lnTo>
                    <a:pt x="618" y="2086"/>
                  </a:lnTo>
                  <a:lnTo>
                    <a:pt x="618" y="2081"/>
                  </a:lnTo>
                  <a:lnTo>
                    <a:pt x="616" y="2075"/>
                  </a:lnTo>
                  <a:lnTo>
                    <a:pt x="614" y="2075"/>
                  </a:lnTo>
                  <a:lnTo>
                    <a:pt x="616" y="2075"/>
                  </a:lnTo>
                  <a:lnTo>
                    <a:pt x="616" y="2070"/>
                  </a:lnTo>
                  <a:lnTo>
                    <a:pt x="614" y="2065"/>
                  </a:lnTo>
                  <a:lnTo>
                    <a:pt x="612" y="2064"/>
                  </a:lnTo>
                  <a:lnTo>
                    <a:pt x="608" y="2058"/>
                  </a:lnTo>
                  <a:lnTo>
                    <a:pt x="607" y="2060"/>
                  </a:lnTo>
                  <a:lnTo>
                    <a:pt x="610" y="2061"/>
                  </a:lnTo>
                  <a:lnTo>
                    <a:pt x="611" y="2056"/>
                  </a:lnTo>
                  <a:lnTo>
                    <a:pt x="611" y="2054"/>
                  </a:lnTo>
                  <a:lnTo>
                    <a:pt x="610" y="2049"/>
                  </a:lnTo>
                  <a:lnTo>
                    <a:pt x="608" y="2048"/>
                  </a:lnTo>
                  <a:lnTo>
                    <a:pt x="605" y="2043"/>
                  </a:lnTo>
                  <a:lnTo>
                    <a:pt x="603" y="2044"/>
                  </a:lnTo>
                  <a:lnTo>
                    <a:pt x="606" y="2044"/>
                  </a:lnTo>
                  <a:lnTo>
                    <a:pt x="601" y="2034"/>
                  </a:lnTo>
                  <a:lnTo>
                    <a:pt x="599" y="2028"/>
                  </a:lnTo>
                  <a:lnTo>
                    <a:pt x="597" y="2028"/>
                  </a:lnTo>
                  <a:lnTo>
                    <a:pt x="599" y="2030"/>
                  </a:lnTo>
                  <a:lnTo>
                    <a:pt x="602" y="2024"/>
                  </a:lnTo>
                  <a:lnTo>
                    <a:pt x="602" y="2023"/>
                  </a:lnTo>
                  <a:lnTo>
                    <a:pt x="599" y="2018"/>
                  </a:lnTo>
                  <a:lnTo>
                    <a:pt x="597" y="2018"/>
                  </a:lnTo>
                  <a:lnTo>
                    <a:pt x="599" y="2019"/>
                  </a:lnTo>
                  <a:lnTo>
                    <a:pt x="601" y="2014"/>
                  </a:lnTo>
                  <a:lnTo>
                    <a:pt x="601" y="2013"/>
                  </a:lnTo>
                  <a:lnTo>
                    <a:pt x="594" y="2006"/>
                  </a:lnTo>
                  <a:lnTo>
                    <a:pt x="593" y="2007"/>
                  </a:lnTo>
                  <a:lnTo>
                    <a:pt x="595" y="2009"/>
                  </a:lnTo>
                  <a:lnTo>
                    <a:pt x="597" y="2003"/>
                  </a:lnTo>
                  <a:lnTo>
                    <a:pt x="597" y="2002"/>
                  </a:lnTo>
                  <a:lnTo>
                    <a:pt x="595" y="1997"/>
                  </a:lnTo>
                  <a:lnTo>
                    <a:pt x="593" y="1997"/>
                  </a:lnTo>
                  <a:lnTo>
                    <a:pt x="595" y="1997"/>
                  </a:lnTo>
                  <a:lnTo>
                    <a:pt x="595" y="1992"/>
                  </a:lnTo>
                  <a:lnTo>
                    <a:pt x="593" y="1986"/>
                  </a:lnTo>
                  <a:lnTo>
                    <a:pt x="591" y="1982"/>
                  </a:lnTo>
                  <a:lnTo>
                    <a:pt x="586" y="1972"/>
                  </a:lnTo>
                  <a:lnTo>
                    <a:pt x="584" y="1972"/>
                  </a:lnTo>
                  <a:lnTo>
                    <a:pt x="586" y="1972"/>
                  </a:lnTo>
                  <a:lnTo>
                    <a:pt x="586" y="1967"/>
                  </a:lnTo>
                  <a:lnTo>
                    <a:pt x="584" y="1961"/>
                  </a:lnTo>
                  <a:lnTo>
                    <a:pt x="581" y="1961"/>
                  </a:lnTo>
                  <a:lnTo>
                    <a:pt x="584" y="1961"/>
                  </a:lnTo>
                  <a:lnTo>
                    <a:pt x="584" y="1956"/>
                  </a:lnTo>
                  <a:lnTo>
                    <a:pt x="578" y="1946"/>
                  </a:lnTo>
                  <a:lnTo>
                    <a:pt x="576" y="1946"/>
                  </a:lnTo>
                  <a:lnTo>
                    <a:pt x="578" y="1947"/>
                  </a:lnTo>
                  <a:lnTo>
                    <a:pt x="580" y="1942"/>
                  </a:lnTo>
                  <a:lnTo>
                    <a:pt x="580" y="1941"/>
                  </a:lnTo>
                  <a:lnTo>
                    <a:pt x="578" y="1939"/>
                  </a:lnTo>
                  <a:lnTo>
                    <a:pt x="574" y="1934"/>
                  </a:lnTo>
                  <a:lnTo>
                    <a:pt x="573" y="1935"/>
                  </a:lnTo>
                  <a:lnTo>
                    <a:pt x="576" y="1935"/>
                  </a:lnTo>
                  <a:lnTo>
                    <a:pt x="573" y="1930"/>
                  </a:lnTo>
                  <a:lnTo>
                    <a:pt x="572" y="1925"/>
                  </a:lnTo>
                  <a:lnTo>
                    <a:pt x="569" y="1920"/>
                  </a:lnTo>
                  <a:lnTo>
                    <a:pt x="567" y="1920"/>
                  </a:lnTo>
                  <a:lnTo>
                    <a:pt x="569" y="1921"/>
                  </a:lnTo>
                  <a:lnTo>
                    <a:pt x="571" y="1916"/>
                  </a:lnTo>
                  <a:lnTo>
                    <a:pt x="571" y="1914"/>
                  </a:lnTo>
                  <a:lnTo>
                    <a:pt x="569" y="1913"/>
                  </a:lnTo>
                  <a:lnTo>
                    <a:pt x="565" y="1908"/>
                  </a:lnTo>
                  <a:lnTo>
                    <a:pt x="564" y="1909"/>
                  </a:lnTo>
                  <a:lnTo>
                    <a:pt x="567" y="1909"/>
                  </a:lnTo>
                  <a:lnTo>
                    <a:pt x="565" y="1904"/>
                  </a:lnTo>
                  <a:lnTo>
                    <a:pt x="560" y="1893"/>
                  </a:lnTo>
                  <a:lnTo>
                    <a:pt x="559" y="1888"/>
                  </a:lnTo>
                  <a:lnTo>
                    <a:pt x="556" y="1888"/>
                  </a:lnTo>
                  <a:lnTo>
                    <a:pt x="559" y="1888"/>
                  </a:lnTo>
                  <a:lnTo>
                    <a:pt x="559" y="1883"/>
                  </a:lnTo>
                  <a:lnTo>
                    <a:pt x="557" y="1879"/>
                  </a:lnTo>
                  <a:lnTo>
                    <a:pt x="556" y="1878"/>
                  </a:lnTo>
                  <a:lnTo>
                    <a:pt x="552" y="1872"/>
                  </a:lnTo>
                  <a:lnTo>
                    <a:pt x="551" y="1874"/>
                  </a:lnTo>
                  <a:lnTo>
                    <a:pt x="553" y="1874"/>
                  </a:lnTo>
                  <a:lnTo>
                    <a:pt x="553" y="1869"/>
                  </a:lnTo>
                  <a:lnTo>
                    <a:pt x="552" y="1867"/>
                  </a:lnTo>
                  <a:lnTo>
                    <a:pt x="548" y="1862"/>
                  </a:lnTo>
                  <a:lnTo>
                    <a:pt x="547" y="1863"/>
                  </a:lnTo>
                  <a:lnTo>
                    <a:pt x="550" y="1863"/>
                  </a:lnTo>
                  <a:lnTo>
                    <a:pt x="550" y="1858"/>
                  </a:lnTo>
                  <a:lnTo>
                    <a:pt x="548" y="1857"/>
                  </a:lnTo>
                  <a:lnTo>
                    <a:pt x="544" y="1851"/>
                  </a:lnTo>
                  <a:lnTo>
                    <a:pt x="543" y="1853"/>
                  </a:lnTo>
                  <a:lnTo>
                    <a:pt x="546" y="1853"/>
                  </a:lnTo>
                  <a:lnTo>
                    <a:pt x="546" y="1848"/>
                  </a:lnTo>
                  <a:lnTo>
                    <a:pt x="543" y="1842"/>
                  </a:lnTo>
                  <a:lnTo>
                    <a:pt x="542" y="1841"/>
                  </a:lnTo>
                  <a:lnTo>
                    <a:pt x="538" y="1836"/>
                  </a:lnTo>
                  <a:lnTo>
                    <a:pt x="536" y="1837"/>
                  </a:lnTo>
                  <a:lnTo>
                    <a:pt x="539" y="1838"/>
                  </a:lnTo>
                  <a:lnTo>
                    <a:pt x="540" y="1833"/>
                  </a:lnTo>
                  <a:lnTo>
                    <a:pt x="540" y="1832"/>
                  </a:lnTo>
                  <a:lnTo>
                    <a:pt x="535" y="1821"/>
                  </a:lnTo>
                  <a:lnTo>
                    <a:pt x="534" y="1816"/>
                  </a:lnTo>
                  <a:lnTo>
                    <a:pt x="531" y="1811"/>
                  </a:lnTo>
                  <a:lnTo>
                    <a:pt x="527" y="1795"/>
                  </a:lnTo>
                  <a:lnTo>
                    <a:pt x="525" y="1790"/>
                  </a:lnTo>
                  <a:lnTo>
                    <a:pt x="522" y="1790"/>
                  </a:lnTo>
                  <a:lnTo>
                    <a:pt x="525" y="1790"/>
                  </a:lnTo>
                  <a:lnTo>
                    <a:pt x="525" y="1785"/>
                  </a:lnTo>
                  <a:lnTo>
                    <a:pt x="522" y="1779"/>
                  </a:lnTo>
                  <a:lnTo>
                    <a:pt x="519" y="1779"/>
                  </a:lnTo>
                  <a:lnTo>
                    <a:pt x="522" y="1781"/>
                  </a:lnTo>
                  <a:lnTo>
                    <a:pt x="523" y="1777"/>
                  </a:lnTo>
                  <a:lnTo>
                    <a:pt x="523" y="1776"/>
                  </a:lnTo>
                  <a:lnTo>
                    <a:pt x="517" y="1769"/>
                  </a:lnTo>
                  <a:lnTo>
                    <a:pt x="516" y="1770"/>
                  </a:lnTo>
                  <a:lnTo>
                    <a:pt x="518" y="1772"/>
                  </a:lnTo>
                  <a:lnTo>
                    <a:pt x="519" y="1766"/>
                  </a:lnTo>
                  <a:lnTo>
                    <a:pt x="519" y="1765"/>
                  </a:lnTo>
                  <a:lnTo>
                    <a:pt x="518" y="1764"/>
                  </a:lnTo>
                  <a:lnTo>
                    <a:pt x="514" y="1759"/>
                  </a:lnTo>
                  <a:lnTo>
                    <a:pt x="513" y="1760"/>
                  </a:lnTo>
                  <a:lnTo>
                    <a:pt x="516" y="1760"/>
                  </a:lnTo>
                  <a:lnTo>
                    <a:pt x="513" y="1755"/>
                  </a:lnTo>
                  <a:lnTo>
                    <a:pt x="510" y="1744"/>
                  </a:lnTo>
                  <a:lnTo>
                    <a:pt x="508" y="1744"/>
                  </a:lnTo>
                  <a:lnTo>
                    <a:pt x="510" y="1744"/>
                  </a:lnTo>
                  <a:lnTo>
                    <a:pt x="510" y="1739"/>
                  </a:lnTo>
                  <a:lnTo>
                    <a:pt x="504" y="1732"/>
                  </a:lnTo>
                  <a:lnTo>
                    <a:pt x="502" y="1734"/>
                  </a:lnTo>
                  <a:lnTo>
                    <a:pt x="505" y="1734"/>
                  </a:lnTo>
                  <a:lnTo>
                    <a:pt x="505" y="1728"/>
                  </a:lnTo>
                  <a:lnTo>
                    <a:pt x="502" y="1723"/>
                  </a:lnTo>
                  <a:lnTo>
                    <a:pt x="500" y="1723"/>
                  </a:lnTo>
                  <a:lnTo>
                    <a:pt x="502" y="1724"/>
                  </a:lnTo>
                  <a:lnTo>
                    <a:pt x="504" y="1719"/>
                  </a:lnTo>
                  <a:lnTo>
                    <a:pt x="504" y="1718"/>
                  </a:lnTo>
                  <a:lnTo>
                    <a:pt x="502" y="1717"/>
                  </a:lnTo>
                  <a:lnTo>
                    <a:pt x="498" y="1711"/>
                  </a:lnTo>
                  <a:lnTo>
                    <a:pt x="497" y="1713"/>
                  </a:lnTo>
                  <a:lnTo>
                    <a:pt x="500" y="1713"/>
                  </a:lnTo>
                  <a:lnTo>
                    <a:pt x="497" y="1707"/>
                  </a:lnTo>
                  <a:lnTo>
                    <a:pt x="496" y="1702"/>
                  </a:lnTo>
                  <a:lnTo>
                    <a:pt x="493" y="1702"/>
                  </a:lnTo>
                  <a:lnTo>
                    <a:pt x="496" y="1702"/>
                  </a:lnTo>
                  <a:lnTo>
                    <a:pt x="496" y="1697"/>
                  </a:lnTo>
                  <a:lnTo>
                    <a:pt x="495" y="1696"/>
                  </a:lnTo>
                  <a:lnTo>
                    <a:pt x="491" y="1690"/>
                  </a:lnTo>
                  <a:lnTo>
                    <a:pt x="489" y="1692"/>
                  </a:lnTo>
                  <a:lnTo>
                    <a:pt x="492" y="1692"/>
                  </a:lnTo>
                  <a:lnTo>
                    <a:pt x="492" y="1687"/>
                  </a:lnTo>
                  <a:lnTo>
                    <a:pt x="491" y="1685"/>
                  </a:lnTo>
                  <a:lnTo>
                    <a:pt x="487" y="1680"/>
                  </a:lnTo>
                  <a:lnTo>
                    <a:pt x="485" y="1681"/>
                  </a:lnTo>
                  <a:lnTo>
                    <a:pt x="488" y="1681"/>
                  </a:lnTo>
                  <a:lnTo>
                    <a:pt x="487" y="1676"/>
                  </a:lnTo>
                  <a:lnTo>
                    <a:pt x="484" y="1672"/>
                  </a:lnTo>
                  <a:lnTo>
                    <a:pt x="481" y="1667"/>
                  </a:lnTo>
                  <a:lnTo>
                    <a:pt x="479" y="1667"/>
                  </a:lnTo>
                  <a:lnTo>
                    <a:pt x="481" y="1667"/>
                  </a:lnTo>
                  <a:lnTo>
                    <a:pt x="481" y="1662"/>
                  </a:lnTo>
                  <a:lnTo>
                    <a:pt x="476" y="1651"/>
                  </a:lnTo>
                  <a:lnTo>
                    <a:pt x="474" y="1641"/>
                  </a:lnTo>
                  <a:lnTo>
                    <a:pt x="468" y="1630"/>
                  </a:lnTo>
                  <a:lnTo>
                    <a:pt x="467" y="1625"/>
                  </a:lnTo>
                  <a:lnTo>
                    <a:pt x="464" y="1625"/>
                  </a:lnTo>
                  <a:lnTo>
                    <a:pt x="467" y="1625"/>
                  </a:lnTo>
                  <a:lnTo>
                    <a:pt x="467" y="1620"/>
                  </a:lnTo>
                  <a:lnTo>
                    <a:pt x="462" y="1609"/>
                  </a:lnTo>
                  <a:lnTo>
                    <a:pt x="461" y="1604"/>
                  </a:lnTo>
                  <a:lnTo>
                    <a:pt x="458" y="1599"/>
                  </a:lnTo>
                  <a:lnTo>
                    <a:pt x="455" y="1588"/>
                  </a:lnTo>
                  <a:lnTo>
                    <a:pt x="453" y="1588"/>
                  </a:lnTo>
                  <a:lnTo>
                    <a:pt x="455" y="1590"/>
                  </a:lnTo>
                  <a:lnTo>
                    <a:pt x="458" y="1584"/>
                  </a:lnTo>
                  <a:lnTo>
                    <a:pt x="458" y="1583"/>
                  </a:lnTo>
                  <a:lnTo>
                    <a:pt x="453" y="1573"/>
                  </a:lnTo>
                  <a:lnTo>
                    <a:pt x="450" y="1569"/>
                  </a:lnTo>
                  <a:lnTo>
                    <a:pt x="447" y="1569"/>
                  </a:lnTo>
                  <a:lnTo>
                    <a:pt x="450" y="1569"/>
                  </a:lnTo>
                  <a:lnTo>
                    <a:pt x="450" y="1562"/>
                  </a:lnTo>
                  <a:lnTo>
                    <a:pt x="447" y="1558"/>
                  </a:lnTo>
                  <a:lnTo>
                    <a:pt x="446" y="1553"/>
                  </a:lnTo>
                  <a:lnTo>
                    <a:pt x="443" y="1553"/>
                  </a:lnTo>
                  <a:lnTo>
                    <a:pt x="446" y="1553"/>
                  </a:lnTo>
                  <a:lnTo>
                    <a:pt x="446" y="1548"/>
                  </a:lnTo>
                  <a:lnTo>
                    <a:pt x="445" y="1546"/>
                  </a:lnTo>
                  <a:lnTo>
                    <a:pt x="441" y="1541"/>
                  </a:lnTo>
                  <a:lnTo>
                    <a:pt x="440" y="1542"/>
                  </a:lnTo>
                  <a:lnTo>
                    <a:pt x="442" y="1542"/>
                  </a:lnTo>
                  <a:lnTo>
                    <a:pt x="438" y="1527"/>
                  </a:lnTo>
                  <a:lnTo>
                    <a:pt x="436" y="1527"/>
                  </a:lnTo>
                  <a:lnTo>
                    <a:pt x="438" y="1527"/>
                  </a:lnTo>
                  <a:lnTo>
                    <a:pt x="438" y="1522"/>
                  </a:lnTo>
                  <a:lnTo>
                    <a:pt x="433" y="1511"/>
                  </a:lnTo>
                  <a:lnTo>
                    <a:pt x="432" y="1506"/>
                  </a:lnTo>
                  <a:lnTo>
                    <a:pt x="429" y="1506"/>
                  </a:lnTo>
                  <a:lnTo>
                    <a:pt x="432" y="1506"/>
                  </a:lnTo>
                  <a:lnTo>
                    <a:pt x="432" y="1501"/>
                  </a:lnTo>
                  <a:lnTo>
                    <a:pt x="429" y="1495"/>
                  </a:lnTo>
                  <a:lnTo>
                    <a:pt x="426" y="1485"/>
                  </a:lnTo>
                  <a:lnTo>
                    <a:pt x="424" y="1485"/>
                  </a:lnTo>
                  <a:lnTo>
                    <a:pt x="426" y="1485"/>
                  </a:lnTo>
                  <a:lnTo>
                    <a:pt x="426" y="1480"/>
                  </a:lnTo>
                  <a:lnTo>
                    <a:pt x="425" y="1474"/>
                  </a:lnTo>
                  <a:lnTo>
                    <a:pt x="424" y="1473"/>
                  </a:lnTo>
                  <a:lnTo>
                    <a:pt x="420" y="1468"/>
                  </a:lnTo>
                  <a:lnTo>
                    <a:pt x="419" y="1469"/>
                  </a:lnTo>
                  <a:lnTo>
                    <a:pt x="421" y="1469"/>
                  </a:lnTo>
                  <a:lnTo>
                    <a:pt x="419" y="1459"/>
                  </a:lnTo>
                  <a:lnTo>
                    <a:pt x="416" y="1459"/>
                  </a:lnTo>
                  <a:lnTo>
                    <a:pt x="419" y="1459"/>
                  </a:lnTo>
                  <a:lnTo>
                    <a:pt x="419" y="1455"/>
                  </a:lnTo>
                  <a:lnTo>
                    <a:pt x="416" y="1444"/>
                  </a:lnTo>
                  <a:lnTo>
                    <a:pt x="413" y="1444"/>
                  </a:lnTo>
                  <a:lnTo>
                    <a:pt x="416" y="1444"/>
                  </a:lnTo>
                  <a:lnTo>
                    <a:pt x="416" y="1439"/>
                  </a:lnTo>
                  <a:lnTo>
                    <a:pt x="412" y="1423"/>
                  </a:lnTo>
                  <a:lnTo>
                    <a:pt x="409" y="1423"/>
                  </a:lnTo>
                  <a:lnTo>
                    <a:pt x="412" y="1423"/>
                  </a:lnTo>
                  <a:lnTo>
                    <a:pt x="412" y="1418"/>
                  </a:lnTo>
                  <a:lnTo>
                    <a:pt x="411" y="1413"/>
                  </a:lnTo>
                  <a:lnTo>
                    <a:pt x="408" y="1408"/>
                  </a:lnTo>
                  <a:lnTo>
                    <a:pt x="406" y="1408"/>
                  </a:lnTo>
                  <a:lnTo>
                    <a:pt x="408" y="1409"/>
                  </a:lnTo>
                  <a:lnTo>
                    <a:pt x="409" y="1404"/>
                  </a:lnTo>
                  <a:lnTo>
                    <a:pt x="409" y="1402"/>
                  </a:lnTo>
                  <a:lnTo>
                    <a:pt x="407" y="1392"/>
                  </a:lnTo>
                  <a:lnTo>
                    <a:pt x="404" y="1392"/>
                  </a:lnTo>
                  <a:lnTo>
                    <a:pt x="407" y="1392"/>
                  </a:lnTo>
                  <a:lnTo>
                    <a:pt x="407" y="1387"/>
                  </a:lnTo>
                  <a:lnTo>
                    <a:pt x="406" y="1381"/>
                  </a:lnTo>
                  <a:lnTo>
                    <a:pt x="403" y="1376"/>
                  </a:lnTo>
                  <a:lnTo>
                    <a:pt x="402" y="1371"/>
                  </a:lnTo>
                  <a:lnTo>
                    <a:pt x="399" y="1371"/>
                  </a:lnTo>
                  <a:lnTo>
                    <a:pt x="402" y="1371"/>
                  </a:lnTo>
                  <a:lnTo>
                    <a:pt x="402" y="1366"/>
                  </a:lnTo>
                  <a:lnTo>
                    <a:pt x="399" y="1360"/>
                  </a:lnTo>
                  <a:lnTo>
                    <a:pt x="396" y="1360"/>
                  </a:lnTo>
                  <a:lnTo>
                    <a:pt x="399" y="1360"/>
                  </a:lnTo>
                  <a:lnTo>
                    <a:pt x="399" y="1355"/>
                  </a:lnTo>
                  <a:lnTo>
                    <a:pt x="396" y="1355"/>
                  </a:lnTo>
                  <a:lnTo>
                    <a:pt x="399" y="1357"/>
                  </a:lnTo>
                  <a:lnTo>
                    <a:pt x="400" y="1353"/>
                  </a:lnTo>
                  <a:lnTo>
                    <a:pt x="400" y="1351"/>
                  </a:lnTo>
                  <a:lnTo>
                    <a:pt x="399" y="1350"/>
                  </a:lnTo>
                  <a:lnTo>
                    <a:pt x="395" y="1345"/>
                  </a:lnTo>
                  <a:lnTo>
                    <a:pt x="394" y="1346"/>
                  </a:lnTo>
                  <a:lnTo>
                    <a:pt x="396" y="1346"/>
                  </a:lnTo>
                  <a:lnTo>
                    <a:pt x="396" y="1341"/>
                  </a:lnTo>
                  <a:lnTo>
                    <a:pt x="395" y="1336"/>
                  </a:lnTo>
                  <a:lnTo>
                    <a:pt x="392" y="1330"/>
                  </a:lnTo>
                  <a:lnTo>
                    <a:pt x="390" y="1330"/>
                  </a:lnTo>
                  <a:lnTo>
                    <a:pt x="392" y="1332"/>
                  </a:lnTo>
                  <a:lnTo>
                    <a:pt x="394" y="1326"/>
                  </a:lnTo>
                  <a:lnTo>
                    <a:pt x="394" y="1325"/>
                  </a:lnTo>
                  <a:lnTo>
                    <a:pt x="391" y="1315"/>
                  </a:lnTo>
                  <a:lnTo>
                    <a:pt x="388" y="1309"/>
                  </a:lnTo>
                  <a:lnTo>
                    <a:pt x="386" y="1309"/>
                  </a:lnTo>
                  <a:lnTo>
                    <a:pt x="388" y="1311"/>
                  </a:lnTo>
                  <a:lnTo>
                    <a:pt x="390" y="1305"/>
                  </a:lnTo>
                  <a:lnTo>
                    <a:pt x="390" y="1304"/>
                  </a:lnTo>
                  <a:lnTo>
                    <a:pt x="388" y="1299"/>
                  </a:lnTo>
                  <a:lnTo>
                    <a:pt x="386" y="1299"/>
                  </a:lnTo>
                  <a:lnTo>
                    <a:pt x="388" y="1299"/>
                  </a:lnTo>
                  <a:lnTo>
                    <a:pt x="388" y="1294"/>
                  </a:lnTo>
                  <a:lnTo>
                    <a:pt x="386" y="1288"/>
                  </a:lnTo>
                  <a:lnTo>
                    <a:pt x="383" y="1288"/>
                  </a:lnTo>
                  <a:lnTo>
                    <a:pt x="386" y="1290"/>
                  </a:lnTo>
                  <a:lnTo>
                    <a:pt x="387" y="1284"/>
                  </a:lnTo>
                  <a:lnTo>
                    <a:pt x="387" y="1283"/>
                  </a:lnTo>
                  <a:lnTo>
                    <a:pt x="386" y="1282"/>
                  </a:lnTo>
                  <a:lnTo>
                    <a:pt x="382" y="1277"/>
                  </a:lnTo>
                  <a:lnTo>
                    <a:pt x="381" y="1278"/>
                  </a:lnTo>
                  <a:lnTo>
                    <a:pt x="383" y="1278"/>
                  </a:lnTo>
                  <a:lnTo>
                    <a:pt x="383" y="1267"/>
                  </a:lnTo>
                  <a:lnTo>
                    <a:pt x="381" y="1262"/>
                  </a:lnTo>
                  <a:lnTo>
                    <a:pt x="378" y="1252"/>
                  </a:lnTo>
                  <a:lnTo>
                    <a:pt x="375" y="1248"/>
                  </a:lnTo>
                  <a:lnTo>
                    <a:pt x="373" y="1237"/>
                  </a:lnTo>
                  <a:lnTo>
                    <a:pt x="370" y="1232"/>
                  </a:lnTo>
                  <a:lnTo>
                    <a:pt x="368" y="1232"/>
                  </a:lnTo>
                  <a:lnTo>
                    <a:pt x="370" y="1232"/>
                  </a:lnTo>
                  <a:lnTo>
                    <a:pt x="370" y="1222"/>
                  </a:lnTo>
                  <a:lnTo>
                    <a:pt x="369" y="1216"/>
                  </a:lnTo>
                  <a:lnTo>
                    <a:pt x="366" y="1211"/>
                  </a:lnTo>
                  <a:lnTo>
                    <a:pt x="364" y="1211"/>
                  </a:lnTo>
                  <a:lnTo>
                    <a:pt x="366" y="1212"/>
                  </a:lnTo>
                  <a:lnTo>
                    <a:pt x="368" y="1207"/>
                  </a:lnTo>
                  <a:lnTo>
                    <a:pt x="368" y="1206"/>
                  </a:lnTo>
                  <a:lnTo>
                    <a:pt x="365" y="1201"/>
                  </a:lnTo>
                  <a:lnTo>
                    <a:pt x="362" y="1201"/>
                  </a:lnTo>
                  <a:lnTo>
                    <a:pt x="365" y="1201"/>
                  </a:lnTo>
                  <a:lnTo>
                    <a:pt x="365" y="1195"/>
                  </a:lnTo>
                  <a:lnTo>
                    <a:pt x="362" y="1195"/>
                  </a:lnTo>
                  <a:lnTo>
                    <a:pt x="365" y="1197"/>
                  </a:lnTo>
                  <a:lnTo>
                    <a:pt x="366" y="1192"/>
                  </a:lnTo>
                  <a:lnTo>
                    <a:pt x="366" y="1190"/>
                  </a:lnTo>
                  <a:lnTo>
                    <a:pt x="364" y="1185"/>
                  </a:lnTo>
                  <a:lnTo>
                    <a:pt x="361" y="1185"/>
                  </a:lnTo>
                  <a:lnTo>
                    <a:pt x="364" y="1185"/>
                  </a:lnTo>
                  <a:lnTo>
                    <a:pt x="364" y="1169"/>
                  </a:lnTo>
                  <a:lnTo>
                    <a:pt x="362" y="1164"/>
                  </a:lnTo>
                  <a:lnTo>
                    <a:pt x="360" y="1164"/>
                  </a:lnTo>
                  <a:lnTo>
                    <a:pt x="362" y="1165"/>
                  </a:lnTo>
                  <a:lnTo>
                    <a:pt x="364" y="1160"/>
                  </a:lnTo>
                  <a:lnTo>
                    <a:pt x="364" y="1154"/>
                  </a:lnTo>
                  <a:lnTo>
                    <a:pt x="361" y="1148"/>
                  </a:lnTo>
                  <a:lnTo>
                    <a:pt x="360" y="1144"/>
                  </a:lnTo>
                  <a:lnTo>
                    <a:pt x="357" y="1144"/>
                  </a:lnTo>
                  <a:lnTo>
                    <a:pt x="360" y="1146"/>
                  </a:lnTo>
                  <a:lnTo>
                    <a:pt x="362" y="1140"/>
                  </a:lnTo>
                  <a:lnTo>
                    <a:pt x="362" y="1139"/>
                  </a:lnTo>
                  <a:lnTo>
                    <a:pt x="361" y="1134"/>
                  </a:lnTo>
                  <a:lnTo>
                    <a:pt x="358" y="1129"/>
                  </a:lnTo>
                  <a:lnTo>
                    <a:pt x="356" y="1118"/>
                  </a:lnTo>
                  <a:lnTo>
                    <a:pt x="345" y="1097"/>
                  </a:lnTo>
                  <a:lnTo>
                    <a:pt x="339" y="1091"/>
                  </a:lnTo>
                  <a:lnTo>
                    <a:pt x="337" y="1092"/>
                  </a:lnTo>
                  <a:lnTo>
                    <a:pt x="340" y="1092"/>
                  </a:lnTo>
                  <a:lnTo>
                    <a:pt x="332" y="1076"/>
                  </a:lnTo>
                  <a:lnTo>
                    <a:pt x="331" y="1075"/>
                  </a:lnTo>
                  <a:lnTo>
                    <a:pt x="327" y="1070"/>
                  </a:lnTo>
                  <a:lnTo>
                    <a:pt x="326" y="1071"/>
                  </a:lnTo>
                  <a:lnTo>
                    <a:pt x="328" y="1071"/>
                  </a:lnTo>
                  <a:lnTo>
                    <a:pt x="327" y="1066"/>
                  </a:lnTo>
                  <a:lnTo>
                    <a:pt x="324" y="1066"/>
                  </a:lnTo>
                  <a:lnTo>
                    <a:pt x="327" y="1066"/>
                  </a:lnTo>
                  <a:lnTo>
                    <a:pt x="327" y="1061"/>
                  </a:lnTo>
                  <a:lnTo>
                    <a:pt x="320" y="1054"/>
                  </a:lnTo>
                  <a:lnTo>
                    <a:pt x="319" y="1055"/>
                  </a:lnTo>
                  <a:lnTo>
                    <a:pt x="322" y="1057"/>
                  </a:lnTo>
                  <a:lnTo>
                    <a:pt x="323" y="1051"/>
                  </a:lnTo>
                  <a:lnTo>
                    <a:pt x="323" y="1050"/>
                  </a:lnTo>
                  <a:lnTo>
                    <a:pt x="322" y="1045"/>
                  </a:lnTo>
                  <a:lnTo>
                    <a:pt x="320" y="1041"/>
                  </a:lnTo>
                  <a:lnTo>
                    <a:pt x="318" y="1030"/>
                  </a:lnTo>
                  <a:lnTo>
                    <a:pt x="315" y="1025"/>
                  </a:lnTo>
                  <a:lnTo>
                    <a:pt x="313" y="1025"/>
                  </a:lnTo>
                  <a:lnTo>
                    <a:pt x="315" y="1027"/>
                  </a:lnTo>
                  <a:lnTo>
                    <a:pt x="316" y="1021"/>
                  </a:lnTo>
                  <a:lnTo>
                    <a:pt x="316" y="1020"/>
                  </a:lnTo>
                  <a:lnTo>
                    <a:pt x="314" y="1015"/>
                  </a:lnTo>
                  <a:lnTo>
                    <a:pt x="311" y="1015"/>
                  </a:lnTo>
                  <a:lnTo>
                    <a:pt x="314" y="1015"/>
                  </a:lnTo>
                  <a:lnTo>
                    <a:pt x="314" y="1009"/>
                  </a:lnTo>
                  <a:lnTo>
                    <a:pt x="310" y="994"/>
                  </a:lnTo>
                  <a:lnTo>
                    <a:pt x="307" y="994"/>
                  </a:lnTo>
                  <a:lnTo>
                    <a:pt x="310" y="994"/>
                  </a:lnTo>
                  <a:lnTo>
                    <a:pt x="310" y="989"/>
                  </a:lnTo>
                  <a:lnTo>
                    <a:pt x="307" y="983"/>
                  </a:lnTo>
                  <a:lnTo>
                    <a:pt x="305" y="983"/>
                  </a:lnTo>
                  <a:lnTo>
                    <a:pt x="307" y="985"/>
                  </a:lnTo>
                  <a:lnTo>
                    <a:pt x="309" y="979"/>
                  </a:lnTo>
                  <a:lnTo>
                    <a:pt x="309" y="978"/>
                  </a:lnTo>
                  <a:lnTo>
                    <a:pt x="307" y="973"/>
                  </a:lnTo>
                  <a:lnTo>
                    <a:pt x="305" y="973"/>
                  </a:lnTo>
                  <a:lnTo>
                    <a:pt x="307" y="973"/>
                  </a:lnTo>
                  <a:lnTo>
                    <a:pt x="307" y="962"/>
                  </a:lnTo>
                  <a:lnTo>
                    <a:pt x="306" y="957"/>
                  </a:lnTo>
                  <a:lnTo>
                    <a:pt x="303" y="957"/>
                  </a:lnTo>
                  <a:lnTo>
                    <a:pt x="306" y="957"/>
                  </a:lnTo>
                  <a:lnTo>
                    <a:pt x="306" y="947"/>
                  </a:lnTo>
                  <a:lnTo>
                    <a:pt x="305" y="943"/>
                  </a:lnTo>
                  <a:lnTo>
                    <a:pt x="302" y="943"/>
                  </a:lnTo>
                  <a:lnTo>
                    <a:pt x="305" y="943"/>
                  </a:lnTo>
                  <a:lnTo>
                    <a:pt x="305" y="937"/>
                  </a:lnTo>
                  <a:lnTo>
                    <a:pt x="302" y="931"/>
                  </a:lnTo>
                  <a:lnTo>
                    <a:pt x="299" y="931"/>
                  </a:lnTo>
                  <a:lnTo>
                    <a:pt x="302" y="931"/>
                  </a:lnTo>
                  <a:lnTo>
                    <a:pt x="302" y="927"/>
                  </a:lnTo>
                  <a:lnTo>
                    <a:pt x="299" y="922"/>
                  </a:lnTo>
                  <a:lnTo>
                    <a:pt x="297" y="922"/>
                  </a:lnTo>
                  <a:lnTo>
                    <a:pt x="299" y="922"/>
                  </a:lnTo>
                  <a:lnTo>
                    <a:pt x="299" y="917"/>
                  </a:lnTo>
                  <a:lnTo>
                    <a:pt x="292" y="901"/>
                  </a:lnTo>
                  <a:lnTo>
                    <a:pt x="290" y="900"/>
                  </a:lnTo>
                  <a:lnTo>
                    <a:pt x="286" y="894"/>
                  </a:lnTo>
                  <a:lnTo>
                    <a:pt x="281" y="889"/>
                  </a:lnTo>
                  <a:lnTo>
                    <a:pt x="280" y="890"/>
                  </a:lnTo>
                  <a:lnTo>
                    <a:pt x="282" y="890"/>
                  </a:lnTo>
                  <a:lnTo>
                    <a:pt x="280" y="885"/>
                  </a:lnTo>
                  <a:lnTo>
                    <a:pt x="263" y="868"/>
                  </a:lnTo>
                  <a:lnTo>
                    <a:pt x="256" y="863"/>
                  </a:lnTo>
                  <a:lnTo>
                    <a:pt x="252" y="858"/>
                  </a:lnTo>
                  <a:lnTo>
                    <a:pt x="220" y="831"/>
                  </a:lnTo>
                  <a:lnTo>
                    <a:pt x="214" y="827"/>
                  </a:lnTo>
                  <a:lnTo>
                    <a:pt x="206" y="822"/>
                  </a:lnTo>
                  <a:lnTo>
                    <a:pt x="205" y="824"/>
                  </a:lnTo>
                  <a:lnTo>
                    <a:pt x="206" y="822"/>
                  </a:lnTo>
                  <a:lnTo>
                    <a:pt x="200" y="817"/>
                  </a:lnTo>
                  <a:lnTo>
                    <a:pt x="199" y="816"/>
                  </a:lnTo>
                  <a:lnTo>
                    <a:pt x="200" y="817"/>
                  </a:lnTo>
                  <a:lnTo>
                    <a:pt x="192" y="812"/>
                  </a:lnTo>
                  <a:lnTo>
                    <a:pt x="191" y="813"/>
                  </a:lnTo>
                  <a:lnTo>
                    <a:pt x="192" y="812"/>
                  </a:lnTo>
                  <a:lnTo>
                    <a:pt x="179" y="801"/>
                  </a:lnTo>
                  <a:lnTo>
                    <a:pt x="178" y="800"/>
                  </a:lnTo>
                  <a:lnTo>
                    <a:pt x="179" y="801"/>
                  </a:lnTo>
                  <a:lnTo>
                    <a:pt x="171" y="796"/>
                  </a:lnTo>
                  <a:lnTo>
                    <a:pt x="162" y="791"/>
                  </a:lnTo>
                  <a:lnTo>
                    <a:pt x="146" y="780"/>
                  </a:lnTo>
                  <a:lnTo>
                    <a:pt x="110" y="759"/>
                  </a:lnTo>
                  <a:lnTo>
                    <a:pt x="102" y="754"/>
                  </a:lnTo>
                  <a:lnTo>
                    <a:pt x="93" y="749"/>
                  </a:lnTo>
                  <a:lnTo>
                    <a:pt x="77" y="738"/>
                  </a:lnTo>
                  <a:lnTo>
                    <a:pt x="76" y="740"/>
                  </a:lnTo>
                  <a:lnTo>
                    <a:pt x="77" y="738"/>
                  </a:lnTo>
                  <a:lnTo>
                    <a:pt x="72" y="733"/>
                  </a:lnTo>
                  <a:lnTo>
                    <a:pt x="64" y="728"/>
                  </a:lnTo>
                  <a:lnTo>
                    <a:pt x="58" y="724"/>
                  </a:lnTo>
                  <a:lnTo>
                    <a:pt x="51" y="719"/>
                  </a:lnTo>
                  <a:lnTo>
                    <a:pt x="49" y="720"/>
                  </a:lnTo>
                  <a:lnTo>
                    <a:pt x="51" y="719"/>
                  </a:lnTo>
                  <a:lnTo>
                    <a:pt x="40" y="708"/>
                  </a:lnTo>
                  <a:lnTo>
                    <a:pt x="36" y="703"/>
                  </a:lnTo>
                  <a:lnTo>
                    <a:pt x="31" y="698"/>
                  </a:lnTo>
                  <a:lnTo>
                    <a:pt x="30" y="699"/>
                  </a:lnTo>
                  <a:lnTo>
                    <a:pt x="32" y="699"/>
                  </a:lnTo>
                  <a:lnTo>
                    <a:pt x="30" y="689"/>
                  </a:lnTo>
                  <a:lnTo>
                    <a:pt x="28" y="687"/>
                  </a:lnTo>
                  <a:lnTo>
                    <a:pt x="24" y="682"/>
                  </a:lnTo>
                  <a:lnTo>
                    <a:pt x="23" y="683"/>
                  </a:lnTo>
                  <a:lnTo>
                    <a:pt x="26" y="683"/>
                  </a:lnTo>
                  <a:lnTo>
                    <a:pt x="26" y="678"/>
                  </a:lnTo>
                  <a:lnTo>
                    <a:pt x="23" y="673"/>
                  </a:lnTo>
                  <a:lnTo>
                    <a:pt x="20" y="673"/>
                  </a:lnTo>
                  <a:lnTo>
                    <a:pt x="23" y="673"/>
                  </a:lnTo>
                  <a:lnTo>
                    <a:pt x="23" y="668"/>
                  </a:lnTo>
                  <a:lnTo>
                    <a:pt x="22" y="662"/>
                  </a:lnTo>
                  <a:lnTo>
                    <a:pt x="19" y="662"/>
                  </a:lnTo>
                  <a:lnTo>
                    <a:pt x="22" y="664"/>
                  </a:lnTo>
                  <a:lnTo>
                    <a:pt x="23" y="659"/>
                  </a:lnTo>
                  <a:lnTo>
                    <a:pt x="23" y="647"/>
                  </a:lnTo>
                  <a:lnTo>
                    <a:pt x="22" y="642"/>
                  </a:lnTo>
                  <a:lnTo>
                    <a:pt x="19" y="642"/>
                  </a:lnTo>
                  <a:lnTo>
                    <a:pt x="22" y="642"/>
                  </a:lnTo>
                  <a:lnTo>
                    <a:pt x="22" y="631"/>
                  </a:lnTo>
                  <a:lnTo>
                    <a:pt x="20" y="626"/>
                  </a:lnTo>
                  <a:lnTo>
                    <a:pt x="19" y="622"/>
                  </a:lnTo>
                  <a:lnTo>
                    <a:pt x="17" y="611"/>
                  </a:lnTo>
                  <a:lnTo>
                    <a:pt x="14" y="611"/>
                  </a:lnTo>
                  <a:lnTo>
                    <a:pt x="17" y="611"/>
                  </a:lnTo>
                  <a:lnTo>
                    <a:pt x="17" y="606"/>
                  </a:lnTo>
                  <a:lnTo>
                    <a:pt x="14" y="606"/>
                  </a:lnTo>
                  <a:lnTo>
                    <a:pt x="17" y="607"/>
                  </a:lnTo>
                  <a:lnTo>
                    <a:pt x="18" y="602"/>
                  </a:lnTo>
                  <a:lnTo>
                    <a:pt x="20" y="597"/>
                  </a:lnTo>
                  <a:lnTo>
                    <a:pt x="22" y="592"/>
                  </a:lnTo>
                  <a:lnTo>
                    <a:pt x="22" y="590"/>
                  </a:lnTo>
                  <a:lnTo>
                    <a:pt x="20" y="585"/>
                  </a:lnTo>
                  <a:lnTo>
                    <a:pt x="14" y="579"/>
                  </a:lnTo>
                  <a:lnTo>
                    <a:pt x="13" y="580"/>
                  </a:lnTo>
                  <a:lnTo>
                    <a:pt x="15" y="581"/>
                  </a:lnTo>
                  <a:lnTo>
                    <a:pt x="17" y="576"/>
                  </a:lnTo>
                  <a:lnTo>
                    <a:pt x="14" y="575"/>
                  </a:lnTo>
                  <a:lnTo>
                    <a:pt x="15" y="576"/>
                  </a:lnTo>
                  <a:lnTo>
                    <a:pt x="19" y="571"/>
                  </a:lnTo>
                  <a:lnTo>
                    <a:pt x="20" y="570"/>
                  </a:lnTo>
                  <a:lnTo>
                    <a:pt x="19" y="564"/>
                  </a:lnTo>
                  <a:lnTo>
                    <a:pt x="17" y="564"/>
                  </a:lnTo>
                  <a:lnTo>
                    <a:pt x="19" y="564"/>
                  </a:lnTo>
                  <a:lnTo>
                    <a:pt x="19" y="554"/>
                  </a:lnTo>
                  <a:lnTo>
                    <a:pt x="17" y="554"/>
                  </a:lnTo>
                  <a:lnTo>
                    <a:pt x="19" y="555"/>
                  </a:lnTo>
                  <a:lnTo>
                    <a:pt x="22" y="550"/>
                  </a:lnTo>
                  <a:lnTo>
                    <a:pt x="22" y="549"/>
                  </a:lnTo>
                  <a:lnTo>
                    <a:pt x="20" y="543"/>
                  </a:lnTo>
                  <a:lnTo>
                    <a:pt x="18" y="543"/>
                  </a:lnTo>
                  <a:lnTo>
                    <a:pt x="20" y="545"/>
                  </a:lnTo>
                  <a:lnTo>
                    <a:pt x="22" y="539"/>
                  </a:lnTo>
                  <a:lnTo>
                    <a:pt x="22" y="538"/>
                  </a:lnTo>
                  <a:lnTo>
                    <a:pt x="19" y="533"/>
                  </a:lnTo>
                  <a:lnTo>
                    <a:pt x="18" y="528"/>
                  </a:lnTo>
                  <a:lnTo>
                    <a:pt x="15" y="528"/>
                  </a:lnTo>
                  <a:lnTo>
                    <a:pt x="18" y="528"/>
                  </a:lnTo>
                  <a:lnTo>
                    <a:pt x="18" y="522"/>
                  </a:lnTo>
                  <a:lnTo>
                    <a:pt x="15" y="518"/>
                  </a:lnTo>
                  <a:lnTo>
                    <a:pt x="14" y="513"/>
                  </a:lnTo>
                  <a:lnTo>
                    <a:pt x="11" y="513"/>
                  </a:lnTo>
                  <a:lnTo>
                    <a:pt x="14" y="513"/>
                  </a:lnTo>
                  <a:lnTo>
                    <a:pt x="14" y="508"/>
                  </a:lnTo>
                  <a:lnTo>
                    <a:pt x="11" y="497"/>
                  </a:lnTo>
                  <a:lnTo>
                    <a:pt x="9" y="497"/>
                  </a:lnTo>
                  <a:lnTo>
                    <a:pt x="11" y="497"/>
                  </a:lnTo>
                  <a:lnTo>
                    <a:pt x="11" y="492"/>
                  </a:lnTo>
                  <a:lnTo>
                    <a:pt x="9" y="487"/>
                  </a:lnTo>
                  <a:lnTo>
                    <a:pt x="6" y="487"/>
                  </a:lnTo>
                  <a:lnTo>
                    <a:pt x="9" y="488"/>
                  </a:lnTo>
                  <a:lnTo>
                    <a:pt x="10" y="483"/>
                  </a:lnTo>
                  <a:lnTo>
                    <a:pt x="10" y="482"/>
                  </a:lnTo>
                  <a:lnTo>
                    <a:pt x="9" y="477"/>
                  </a:lnTo>
                  <a:lnTo>
                    <a:pt x="6" y="477"/>
                  </a:lnTo>
                  <a:lnTo>
                    <a:pt x="9" y="478"/>
                  </a:lnTo>
                  <a:lnTo>
                    <a:pt x="10" y="473"/>
                  </a:lnTo>
                  <a:lnTo>
                    <a:pt x="10" y="471"/>
                  </a:lnTo>
                  <a:lnTo>
                    <a:pt x="9" y="466"/>
                  </a:lnTo>
                  <a:lnTo>
                    <a:pt x="6" y="466"/>
                  </a:lnTo>
                  <a:lnTo>
                    <a:pt x="9" y="466"/>
                  </a:lnTo>
                  <a:lnTo>
                    <a:pt x="9" y="440"/>
                  </a:lnTo>
                  <a:lnTo>
                    <a:pt x="7" y="435"/>
                  </a:lnTo>
                  <a:lnTo>
                    <a:pt x="5" y="435"/>
                  </a:lnTo>
                  <a:lnTo>
                    <a:pt x="7" y="435"/>
                  </a:lnTo>
                  <a:lnTo>
                    <a:pt x="7" y="389"/>
                  </a:lnTo>
                  <a:lnTo>
                    <a:pt x="6" y="384"/>
                  </a:lnTo>
                  <a:lnTo>
                    <a:pt x="3" y="384"/>
                  </a:lnTo>
                  <a:lnTo>
                    <a:pt x="6" y="384"/>
                  </a:lnTo>
                  <a:lnTo>
                    <a:pt x="6" y="378"/>
                  </a:lnTo>
                  <a:lnTo>
                    <a:pt x="3" y="378"/>
                  </a:lnTo>
                  <a:lnTo>
                    <a:pt x="6" y="380"/>
                  </a:lnTo>
                  <a:lnTo>
                    <a:pt x="7" y="374"/>
                  </a:lnTo>
                  <a:lnTo>
                    <a:pt x="7" y="373"/>
                  </a:lnTo>
                  <a:lnTo>
                    <a:pt x="6" y="368"/>
                  </a:lnTo>
                  <a:lnTo>
                    <a:pt x="3" y="368"/>
                  </a:lnTo>
                  <a:lnTo>
                    <a:pt x="6" y="368"/>
                  </a:lnTo>
                  <a:lnTo>
                    <a:pt x="6" y="296"/>
                  </a:lnTo>
                  <a:lnTo>
                    <a:pt x="3" y="296"/>
                  </a:lnTo>
                  <a:lnTo>
                    <a:pt x="6" y="297"/>
                  </a:lnTo>
                  <a:lnTo>
                    <a:pt x="7" y="292"/>
                  </a:lnTo>
                  <a:lnTo>
                    <a:pt x="7" y="291"/>
                  </a:lnTo>
                  <a:lnTo>
                    <a:pt x="6" y="285"/>
                  </a:lnTo>
                  <a:lnTo>
                    <a:pt x="3" y="285"/>
                  </a:lnTo>
                  <a:lnTo>
                    <a:pt x="6" y="285"/>
                  </a:lnTo>
                  <a:lnTo>
                    <a:pt x="6" y="238"/>
                  </a:lnTo>
                  <a:lnTo>
                    <a:pt x="3" y="238"/>
                  </a:lnTo>
                  <a:lnTo>
                    <a:pt x="6" y="240"/>
                  </a:lnTo>
                  <a:lnTo>
                    <a:pt x="7" y="234"/>
                  </a:lnTo>
                  <a:lnTo>
                    <a:pt x="7" y="233"/>
                  </a:lnTo>
                  <a:lnTo>
                    <a:pt x="6" y="228"/>
                  </a:lnTo>
                  <a:lnTo>
                    <a:pt x="3" y="228"/>
                  </a:lnTo>
                  <a:lnTo>
                    <a:pt x="6" y="228"/>
                  </a:lnTo>
                  <a:lnTo>
                    <a:pt x="6" y="198"/>
                  </a:lnTo>
                  <a:lnTo>
                    <a:pt x="3" y="198"/>
                  </a:lnTo>
                  <a:lnTo>
                    <a:pt x="6" y="199"/>
                  </a:lnTo>
                  <a:lnTo>
                    <a:pt x="7" y="194"/>
                  </a:lnTo>
                  <a:lnTo>
                    <a:pt x="7" y="161"/>
                  </a:lnTo>
                  <a:lnTo>
                    <a:pt x="6" y="156"/>
                  </a:lnTo>
                  <a:lnTo>
                    <a:pt x="3" y="156"/>
                  </a:lnTo>
                  <a:lnTo>
                    <a:pt x="6" y="157"/>
                  </a:lnTo>
                  <a:lnTo>
                    <a:pt x="7" y="152"/>
                  </a:lnTo>
                  <a:lnTo>
                    <a:pt x="7" y="145"/>
                  </a:lnTo>
                  <a:lnTo>
                    <a:pt x="6" y="140"/>
                  </a:lnTo>
                  <a:lnTo>
                    <a:pt x="3" y="140"/>
                  </a:lnTo>
                  <a:lnTo>
                    <a:pt x="6" y="140"/>
                  </a:lnTo>
                  <a:lnTo>
                    <a:pt x="6" y="130"/>
                  </a:lnTo>
                  <a:lnTo>
                    <a:pt x="3" y="130"/>
                  </a:lnTo>
                  <a:lnTo>
                    <a:pt x="6" y="131"/>
                  </a:lnTo>
                  <a:lnTo>
                    <a:pt x="7" y="126"/>
                  </a:lnTo>
                  <a:lnTo>
                    <a:pt x="7" y="124"/>
                  </a:lnTo>
                  <a:lnTo>
                    <a:pt x="6" y="119"/>
                  </a:lnTo>
                  <a:lnTo>
                    <a:pt x="3" y="119"/>
                  </a:lnTo>
                  <a:lnTo>
                    <a:pt x="6" y="119"/>
                  </a:lnTo>
                  <a:lnTo>
                    <a:pt x="6" y="109"/>
                  </a:lnTo>
                  <a:lnTo>
                    <a:pt x="3" y="109"/>
                  </a:lnTo>
                  <a:lnTo>
                    <a:pt x="6" y="110"/>
                  </a:lnTo>
                  <a:lnTo>
                    <a:pt x="7" y="106"/>
                  </a:lnTo>
                  <a:lnTo>
                    <a:pt x="7" y="98"/>
                  </a:lnTo>
                  <a:lnTo>
                    <a:pt x="6" y="94"/>
                  </a:lnTo>
                  <a:lnTo>
                    <a:pt x="3" y="94"/>
                  </a:lnTo>
                  <a:lnTo>
                    <a:pt x="6" y="94"/>
                  </a:lnTo>
                  <a:lnTo>
                    <a:pt x="6" y="31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5" y="22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7" name="Freeform 111"/>
            <p:cNvSpPr>
              <a:spLocks/>
            </p:cNvSpPr>
            <p:nvPr/>
          </p:nvSpPr>
          <p:spPr bwMode="auto">
            <a:xfrm rot="16200000">
              <a:off x="2338388" y="3962400"/>
              <a:ext cx="7938" cy="793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0 h 5"/>
                <a:gd name="T4" fmla="*/ 0 w 5"/>
                <a:gd name="T5" fmla="*/ 4 h 5"/>
                <a:gd name="T6" fmla="*/ 4 w 5"/>
                <a:gd name="T7" fmla="*/ 5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4" y="5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8" name="Rectangle 112"/>
            <p:cNvSpPr>
              <a:spLocks noChangeArrowheads="1"/>
            </p:cNvSpPr>
            <p:nvPr/>
          </p:nvSpPr>
          <p:spPr bwMode="auto">
            <a:xfrm rot="16200000">
              <a:off x="4181476" y="2178050"/>
              <a:ext cx="6350" cy="3692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9" name="Rectangle 113"/>
            <p:cNvSpPr>
              <a:spLocks noChangeArrowheads="1"/>
            </p:cNvSpPr>
            <p:nvPr/>
          </p:nvSpPr>
          <p:spPr bwMode="auto">
            <a:xfrm rot="16200000">
              <a:off x="2335213" y="4010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0" name="Rectangle 114"/>
            <p:cNvSpPr>
              <a:spLocks noChangeArrowheads="1"/>
            </p:cNvSpPr>
            <p:nvPr/>
          </p:nvSpPr>
          <p:spPr bwMode="auto">
            <a:xfrm rot="16200000">
              <a:off x="3155951" y="4010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1" name="Rectangle 115"/>
            <p:cNvSpPr>
              <a:spLocks noChangeArrowheads="1"/>
            </p:cNvSpPr>
            <p:nvPr/>
          </p:nvSpPr>
          <p:spPr bwMode="auto">
            <a:xfrm rot="16200000">
              <a:off x="3976688" y="4010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2" name="Rectangle 116"/>
            <p:cNvSpPr>
              <a:spLocks noChangeArrowheads="1"/>
            </p:cNvSpPr>
            <p:nvPr/>
          </p:nvSpPr>
          <p:spPr bwMode="auto">
            <a:xfrm rot="16200000">
              <a:off x="4800601" y="4010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3" name="Rectangle 117"/>
            <p:cNvSpPr>
              <a:spLocks noChangeArrowheads="1"/>
            </p:cNvSpPr>
            <p:nvPr/>
          </p:nvSpPr>
          <p:spPr bwMode="auto">
            <a:xfrm rot="16200000">
              <a:off x="5621338" y="4010025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4" name="Rectangle 118"/>
            <p:cNvSpPr>
              <a:spLocks noChangeArrowheads="1"/>
            </p:cNvSpPr>
            <p:nvPr/>
          </p:nvSpPr>
          <p:spPr bwMode="auto">
            <a:xfrm rot="16200000">
              <a:off x="2546351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5" name="Rectangle 119"/>
            <p:cNvSpPr>
              <a:spLocks noChangeArrowheads="1"/>
            </p:cNvSpPr>
            <p:nvPr/>
          </p:nvSpPr>
          <p:spPr bwMode="auto">
            <a:xfrm rot="16200000">
              <a:off x="2752726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6" name="Rectangle 120"/>
            <p:cNvSpPr>
              <a:spLocks noChangeArrowheads="1"/>
            </p:cNvSpPr>
            <p:nvPr/>
          </p:nvSpPr>
          <p:spPr bwMode="auto">
            <a:xfrm rot="16200000">
              <a:off x="2957513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7" name="Rectangle 121"/>
            <p:cNvSpPr>
              <a:spLocks noChangeArrowheads="1"/>
            </p:cNvSpPr>
            <p:nvPr/>
          </p:nvSpPr>
          <p:spPr bwMode="auto">
            <a:xfrm rot="16200000">
              <a:off x="3367088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8" name="Rectangle 122"/>
            <p:cNvSpPr>
              <a:spLocks noChangeArrowheads="1"/>
            </p:cNvSpPr>
            <p:nvPr/>
          </p:nvSpPr>
          <p:spPr bwMode="auto">
            <a:xfrm rot="16200000">
              <a:off x="3573463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9" name="Rectangle 123"/>
            <p:cNvSpPr>
              <a:spLocks noChangeArrowheads="1"/>
            </p:cNvSpPr>
            <p:nvPr/>
          </p:nvSpPr>
          <p:spPr bwMode="auto">
            <a:xfrm rot="16200000">
              <a:off x="3779838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0" name="Rectangle 124"/>
            <p:cNvSpPr>
              <a:spLocks noChangeArrowheads="1"/>
            </p:cNvSpPr>
            <p:nvPr/>
          </p:nvSpPr>
          <p:spPr bwMode="auto">
            <a:xfrm rot="16200000">
              <a:off x="4189413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1" name="Rectangle 125"/>
            <p:cNvSpPr>
              <a:spLocks noChangeArrowheads="1"/>
            </p:cNvSpPr>
            <p:nvPr/>
          </p:nvSpPr>
          <p:spPr bwMode="auto">
            <a:xfrm rot="16200000">
              <a:off x="4394201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2" name="Rectangle 126"/>
            <p:cNvSpPr>
              <a:spLocks noChangeArrowheads="1"/>
            </p:cNvSpPr>
            <p:nvPr/>
          </p:nvSpPr>
          <p:spPr bwMode="auto">
            <a:xfrm rot="16200000">
              <a:off x="4600576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3" name="Rectangle 127"/>
            <p:cNvSpPr>
              <a:spLocks noChangeArrowheads="1"/>
            </p:cNvSpPr>
            <p:nvPr/>
          </p:nvSpPr>
          <p:spPr bwMode="auto">
            <a:xfrm rot="16200000">
              <a:off x="5010151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4" name="Rectangle 128"/>
            <p:cNvSpPr>
              <a:spLocks noChangeArrowheads="1"/>
            </p:cNvSpPr>
            <p:nvPr/>
          </p:nvSpPr>
          <p:spPr bwMode="auto">
            <a:xfrm rot="16200000">
              <a:off x="5216526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5" name="Rectangle 129"/>
            <p:cNvSpPr>
              <a:spLocks noChangeArrowheads="1"/>
            </p:cNvSpPr>
            <p:nvPr/>
          </p:nvSpPr>
          <p:spPr bwMode="auto">
            <a:xfrm rot="16200000">
              <a:off x="5421313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6" name="Rectangle 130"/>
            <p:cNvSpPr>
              <a:spLocks noChangeArrowheads="1"/>
            </p:cNvSpPr>
            <p:nvPr/>
          </p:nvSpPr>
          <p:spPr bwMode="auto">
            <a:xfrm rot="16200000">
              <a:off x="5830888" y="4016375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7" name="Rectangle 131"/>
            <p:cNvSpPr>
              <a:spLocks noChangeArrowheads="1"/>
            </p:cNvSpPr>
            <p:nvPr/>
          </p:nvSpPr>
          <p:spPr bwMode="auto">
            <a:xfrm rot="16200000">
              <a:off x="4181476" y="1033463"/>
              <a:ext cx="6350" cy="3692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8" name="Rectangle 132"/>
            <p:cNvSpPr>
              <a:spLocks noChangeArrowheads="1"/>
            </p:cNvSpPr>
            <p:nvPr/>
          </p:nvSpPr>
          <p:spPr bwMode="auto">
            <a:xfrm rot="16200000">
              <a:off x="2335213" y="2889250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9" name="Rectangle 133"/>
            <p:cNvSpPr>
              <a:spLocks noChangeArrowheads="1"/>
            </p:cNvSpPr>
            <p:nvPr/>
          </p:nvSpPr>
          <p:spPr bwMode="auto">
            <a:xfrm rot="16200000">
              <a:off x="3155951" y="2889250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0" name="Rectangle 134"/>
            <p:cNvSpPr>
              <a:spLocks noChangeArrowheads="1"/>
            </p:cNvSpPr>
            <p:nvPr/>
          </p:nvSpPr>
          <p:spPr bwMode="auto">
            <a:xfrm rot="16200000">
              <a:off x="3976688" y="2889250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1" name="Rectangle 135"/>
            <p:cNvSpPr>
              <a:spLocks noChangeArrowheads="1"/>
            </p:cNvSpPr>
            <p:nvPr/>
          </p:nvSpPr>
          <p:spPr bwMode="auto">
            <a:xfrm rot="16200000">
              <a:off x="4800601" y="2889250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2" name="Rectangle 136"/>
            <p:cNvSpPr>
              <a:spLocks noChangeArrowheads="1"/>
            </p:cNvSpPr>
            <p:nvPr/>
          </p:nvSpPr>
          <p:spPr bwMode="auto">
            <a:xfrm rot="16200000">
              <a:off x="5621338" y="2889250"/>
              <a:ext cx="222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3" name="Rectangle 137"/>
            <p:cNvSpPr>
              <a:spLocks noChangeArrowheads="1"/>
            </p:cNvSpPr>
            <p:nvPr/>
          </p:nvSpPr>
          <p:spPr bwMode="auto">
            <a:xfrm rot="16200000">
              <a:off x="2546351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4" name="Rectangle 138"/>
            <p:cNvSpPr>
              <a:spLocks noChangeArrowheads="1"/>
            </p:cNvSpPr>
            <p:nvPr/>
          </p:nvSpPr>
          <p:spPr bwMode="auto">
            <a:xfrm rot="16200000">
              <a:off x="2752726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5" name="Rectangle 139"/>
            <p:cNvSpPr>
              <a:spLocks noChangeArrowheads="1"/>
            </p:cNvSpPr>
            <p:nvPr/>
          </p:nvSpPr>
          <p:spPr bwMode="auto">
            <a:xfrm rot="16200000">
              <a:off x="2957513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6" name="Rectangle 140"/>
            <p:cNvSpPr>
              <a:spLocks noChangeArrowheads="1"/>
            </p:cNvSpPr>
            <p:nvPr/>
          </p:nvSpPr>
          <p:spPr bwMode="auto">
            <a:xfrm rot="16200000">
              <a:off x="3367088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7" name="Rectangle 141"/>
            <p:cNvSpPr>
              <a:spLocks noChangeArrowheads="1"/>
            </p:cNvSpPr>
            <p:nvPr/>
          </p:nvSpPr>
          <p:spPr bwMode="auto">
            <a:xfrm rot="16200000">
              <a:off x="3573463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8" name="Rectangle 142"/>
            <p:cNvSpPr>
              <a:spLocks noChangeArrowheads="1"/>
            </p:cNvSpPr>
            <p:nvPr/>
          </p:nvSpPr>
          <p:spPr bwMode="auto">
            <a:xfrm rot="16200000">
              <a:off x="3779838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9" name="Rectangle 143"/>
            <p:cNvSpPr>
              <a:spLocks noChangeArrowheads="1"/>
            </p:cNvSpPr>
            <p:nvPr/>
          </p:nvSpPr>
          <p:spPr bwMode="auto">
            <a:xfrm rot="16200000">
              <a:off x="4189413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0" name="Rectangle 144"/>
            <p:cNvSpPr>
              <a:spLocks noChangeArrowheads="1"/>
            </p:cNvSpPr>
            <p:nvPr/>
          </p:nvSpPr>
          <p:spPr bwMode="auto">
            <a:xfrm rot="16200000">
              <a:off x="4394201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1" name="Rectangle 145"/>
            <p:cNvSpPr>
              <a:spLocks noChangeArrowheads="1"/>
            </p:cNvSpPr>
            <p:nvPr/>
          </p:nvSpPr>
          <p:spPr bwMode="auto">
            <a:xfrm rot="16200000">
              <a:off x="4600576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2" name="Rectangle 146"/>
            <p:cNvSpPr>
              <a:spLocks noChangeArrowheads="1"/>
            </p:cNvSpPr>
            <p:nvPr/>
          </p:nvSpPr>
          <p:spPr bwMode="auto">
            <a:xfrm rot="16200000">
              <a:off x="5010151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3" name="Rectangle 147"/>
            <p:cNvSpPr>
              <a:spLocks noChangeArrowheads="1"/>
            </p:cNvSpPr>
            <p:nvPr/>
          </p:nvSpPr>
          <p:spPr bwMode="auto">
            <a:xfrm rot="16200000">
              <a:off x="5216526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4" name="Rectangle 148"/>
            <p:cNvSpPr>
              <a:spLocks noChangeArrowheads="1"/>
            </p:cNvSpPr>
            <p:nvPr/>
          </p:nvSpPr>
          <p:spPr bwMode="auto">
            <a:xfrm rot="16200000">
              <a:off x="5421313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5" name="Rectangle 149"/>
            <p:cNvSpPr>
              <a:spLocks noChangeArrowheads="1"/>
            </p:cNvSpPr>
            <p:nvPr/>
          </p:nvSpPr>
          <p:spPr bwMode="auto">
            <a:xfrm rot="16200000">
              <a:off x="5830888" y="2882900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6" name="Rectangle 150"/>
            <p:cNvSpPr>
              <a:spLocks noChangeArrowheads="1"/>
            </p:cNvSpPr>
            <p:nvPr/>
          </p:nvSpPr>
          <p:spPr bwMode="auto">
            <a:xfrm rot="16200000">
              <a:off x="1768476" y="3449638"/>
              <a:ext cx="11430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7" name="Rectangle 151"/>
            <p:cNvSpPr>
              <a:spLocks noChangeArrowheads="1"/>
            </p:cNvSpPr>
            <p:nvPr/>
          </p:nvSpPr>
          <p:spPr bwMode="auto">
            <a:xfrm rot="16200000">
              <a:off x="2373313" y="3784600"/>
              <a:ext cx="4763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8" name="Freeform 152"/>
            <p:cNvSpPr>
              <a:spLocks noEditPoints="1"/>
            </p:cNvSpPr>
            <p:nvPr/>
          </p:nvSpPr>
          <p:spPr bwMode="auto">
            <a:xfrm rot="16200000">
              <a:off x="2060576" y="3781425"/>
              <a:ext cx="115888" cy="74613"/>
            </a:xfrm>
            <a:custGeom>
              <a:avLst/>
              <a:gdLst>
                <a:gd name="T0" fmla="*/ 36 w 73"/>
                <a:gd name="T1" fmla="*/ 0 h 47"/>
                <a:gd name="T2" fmla="*/ 44 w 73"/>
                <a:gd name="T3" fmla="*/ 0 h 47"/>
                <a:gd name="T4" fmla="*/ 51 w 73"/>
                <a:gd name="T5" fmla="*/ 1 h 47"/>
                <a:gd name="T6" fmla="*/ 57 w 73"/>
                <a:gd name="T7" fmla="*/ 2 h 47"/>
                <a:gd name="T8" fmla="*/ 63 w 73"/>
                <a:gd name="T9" fmla="*/ 4 h 47"/>
                <a:gd name="T10" fmla="*/ 67 w 73"/>
                <a:gd name="T11" fmla="*/ 6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8 h 47"/>
                <a:gd name="T18" fmla="*/ 73 w 73"/>
                <a:gd name="T19" fmla="*/ 23 h 47"/>
                <a:gd name="T20" fmla="*/ 73 w 73"/>
                <a:gd name="T21" fmla="*/ 28 h 47"/>
                <a:gd name="T22" fmla="*/ 71 w 73"/>
                <a:gd name="T23" fmla="*/ 34 h 47"/>
                <a:gd name="T24" fmla="*/ 68 w 73"/>
                <a:gd name="T25" fmla="*/ 38 h 47"/>
                <a:gd name="T26" fmla="*/ 64 w 73"/>
                <a:gd name="T27" fmla="*/ 40 h 47"/>
                <a:gd name="T28" fmla="*/ 59 w 73"/>
                <a:gd name="T29" fmla="*/ 43 h 47"/>
                <a:gd name="T30" fmla="*/ 53 w 73"/>
                <a:gd name="T31" fmla="*/ 45 h 47"/>
                <a:gd name="T32" fmla="*/ 48 w 73"/>
                <a:gd name="T33" fmla="*/ 45 h 47"/>
                <a:gd name="T34" fmla="*/ 43 w 73"/>
                <a:gd name="T35" fmla="*/ 47 h 47"/>
                <a:gd name="T36" fmla="*/ 36 w 73"/>
                <a:gd name="T37" fmla="*/ 47 h 47"/>
                <a:gd name="T38" fmla="*/ 29 w 73"/>
                <a:gd name="T39" fmla="*/ 47 h 47"/>
                <a:gd name="T40" fmla="*/ 21 w 73"/>
                <a:gd name="T41" fmla="*/ 45 h 47"/>
                <a:gd name="T42" fmla="*/ 16 w 73"/>
                <a:gd name="T43" fmla="*/ 44 h 47"/>
                <a:gd name="T44" fmla="*/ 10 w 73"/>
                <a:gd name="T45" fmla="*/ 41 h 47"/>
                <a:gd name="T46" fmla="*/ 6 w 73"/>
                <a:gd name="T47" fmla="*/ 39 h 47"/>
                <a:gd name="T48" fmla="*/ 4 w 73"/>
                <a:gd name="T49" fmla="*/ 36 h 47"/>
                <a:gd name="T50" fmla="*/ 1 w 73"/>
                <a:gd name="T51" fmla="*/ 32 h 47"/>
                <a:gd name="T52" fmla="*/ 0 w 73"/>
                <a:gd name="T53" fmla="*/ 28 h 47"/>
                <a:gd name="T54" fmla="*/ 0 w 73"/>
                <a:gd name="T55" fmla="*/ 23 h 47"/>
                <a:gd name="T56" fmla="*/ 0 w 73"/>
                <a:gd name="T57" fmla="*/ 17 h 47"/>
                <a:gd name="T58" fmla="*/ 2 w 73"/>
                <a:gd name="T59" fmla="*/ 11 h 47"/>
                <a:gd name="T60" fmla="*/ 6 w 73"/>
                <a:gd name="T61" fmla="*/ 6 h 47"/>
                <a:gd name="T62" fmla="*/ 18 w 73"/>
                <a:gd name="T63" fmla="*/ 1 h 47"/>
                <a:gd name="T64" fmla="*/ 36 w 73"/>
                <a:gd name="T65" fmla="*/ 0 h 47"/>
                <a:gd name="T66" fmla="*/ 36 w 73"/>
                <a:gd name="T67" fmla="*/ 9 h 47"/>
                <a:gd name="T68" fmla="*/ 22 w 73"/>
                <a:gd name="T69" fmla="*/ 10 h 47"/>
                <a:gd name="T70" fmla="*/ 13 w 73"/>
                <a:gd name="T71" fmla="*/ 13 h 47"/>
                <a:gd name="T72" fmla="*/ 10 w 73"/>
                <a:gd name="T73" fmla="*/ 15 h 47"/>
                <a:gd name="T74" fmla="*/ 9 w 73"/>
                <a:gd name="T75" fmla="*/ 19 h 47"/>
                <a:gd name="T76" fmla="*/ 8 w 73"/>
                <a:gd name="T77" fmla="*/ 23 h 47"/>
                <a:gd name="T78" fmla="*/ 9 w 73"/>
                <a:gd name="T79" fmla="*/ 27 h 47"/>
                <a:gd name="T80" fmla="*/ 10 w 73"/>
                <a:gd name="T81" fmla="*/ 30 h 47"/>
                <a:gd name="T82" fmla="*/ 13 w 73"/>
                <a:gd name="T83" fmla="*/ 34 h 47"/>
                <a:gd name="T84" fmla="*/ 22 w 73"/>
                <a:gd name="T85" fmla="*/ 36 h 47"/>
                <a:gd name="T86" fmla="*/ 36 w 73"/>
                <a:gd name="T87" fmla="*/ 38 h 47"/>
                <a:gd name="T88" fmla="*/ 51 w 73"/>
                <a:gd name="T89" fmla="*/ 36 h 47"/>
                <a:gd name="T90" fmla="*/ 59 w 73"/>
                <a:gd name="T91" fmla="*/ 34 h 47"/>
                <a:gd name="T92" fmla="*/ 63 w 73"/>
                <a:gd name="T93" fmla="*/ 30 h 47"/>
                <a:gd name="T94" fmla="*/ 64 w 73"/>
                <a:gd name="T95" fmla="*/ 27 h 47"/>
                <a:gd name="T96" fmla="*/ 65 w 73"/>
                <a:gd name="T97" fmla="*/ 23 h 47"/>
                <a:gd name="T98" fmla="*/ 64 w 73"/>
                <a:gd name="T99" fmla="*/ 19 h 47"/>
                <a:gd name="T100" fmla="*/ 63 w 73"/>
                <a:gd name="T101" fmla="*/ 15 h 47"/>
                <a:gd name="T102" fmla="*/ 60 w 73"/>
                <a:gd name="T103" fmla="*/ 13 h 47"/>
                <a:gd name="T104" fmla="*/ 51 w 73"/>
                <a:gd name="T105" fmla="*/ 10 h 47"/>
                <a:gd name="T106" fmla="*/ 36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6" y="0"/>
                  </a:moveTo>
                  <a:lnTo>
                    <a:pt x="44" y="0"/>
                  </a:lnTo>
                  <a:lnTo>
                    <a:pt x="51" y="1"/>
                  </a:lnTo>
                  <a:lnTo>
                    <a:pt x="57" y="2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73" y="28"/>
                  </a:lnTo>
                  <a:lnTo>
                    <a:pt x="71" y="34"/>
                  </a:lnTo>
                  <a:lnTo>
                    <a:pt x="68" y="38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3" y="45"/>
                  </a:lnTo>
                  <a:lnTo>
                    <a:pt x="48" y="45"/>
                  </a:lnTo>
                  <a:lnTo>
                    <a:pt x="43" y="47"/>
                  </a:lnTo>
                  <a:lnTo>
                    <a:pt x="36" y="47"/>
                  </a:lnTo>
                  <a:lnTo>
                    <a:pt x="29" y="47"/>
                  </a:lnTo>
                  <a:lnTo>
                    <a:pt x="21" y="45"/>
                  </a:lnTo>
                  <a:lnTo>
                    <a:pt x="16" y="44"/>
                  </a:lnTo>
                  <a:lnTo>
                    <a:pt x="10" y="41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8" y="1"/>
                  </a:lnTo>
                  <a:lnTo>
                    <a:pt x="36" y="0"/>
                  </a:lnTo>
                  <a:close/>
                  <a:moveTo>
                    <a:pt x="36" y="9"/>
                  </a:moveTo>
                  <a:lnTo>
                    <a:pt x="22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3" y="34"/>
                  </a:lnTo>
                  <a:lnTo>
                    <a:pt x="22" y="36"/>
                  </a:lnTo>
                  <a:lnTo>
                    <a:pt x="36" y="38"/>
                  </a:lnTo>
                  <a:lnTo>
                    <a:pt x="51" y="36"/>
                  </a:lnTo>
                  <a:lnTo>
                    <a:pt x="59" y="34"/>
                  </a:lnTo>
                  <a:lnTo>
                    <a:pt x="63" y="30"/>
                  </a:lnTo>
                  <a:lnTo>
                    <a:pt x="64" y="27"/>
                  </a:lnTo>
                  <a:lnTo>
                    <a:pt x="65" y="23"/>
                  </a:lnTo>
                  <a:lnTo>
                    <a:pt x="64" y="19"/>
                  </a:lnTo>
                  <a:lnTo>
                    <a:pt x="63" y="15"/>
                  </a:lnTo>
                  <a:lnTo>
                    <a:pt x="60" y="13"/>
                  </a:lnTo>
                  <a:lnTo>
                    <a:pt x="51" y="1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9" name="Rectangle 153"/>
            <p:cNvSpPr>
              <a:spLocks noChangeArrowheads="1"/>
            </p:cNvSpPr>
            <p:nvPr/>
          </p:nvSpPr>
          <p:spPr bwMode="auto">
            <a:xfrm rot="16200000">
              <a:off x="2176463" y="3860800"/>
              <a:ext cx="15875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0" name="Freeform 154"/>
            <p:cNvSpPr>
              <a:spLocks noEditPoints="1"/>
            </p:cNvSpPr>
            <p:nvPr/>
          </p:nvSpPr>
          <p:spPr bwMode="auto">
            <a:xfrm rot="16200000">
              <a:off x="2192338" y="3779838"/>
              <a:ext cx="114300" cy="79375"/>
            </a:xfrm>
            <a:custGeom>
              <a:avLst/>
              <a:gdLst>
                <a:gd name="T0" fmla="*/ 0 w 72"/>
                <a:gd name="T1" fmla="*/ 33 h 50"/>
                <a:gd name="T2" fmla="*/ 17 w 72"/>
                <a:gd name="T3" fmla="*/ 33 h 50"/>
                <a:gd name="T4" fmla="*/ 17 w 72"/>
                <a:gd name="T5" fmla="*/ 0 h 50"/>
                <a:gd name="T6" fmla="*/ 27 w 72"/>
                <a:gd name="T7" fmla="*/ 0 h 50"/>
                <a:gd name="T8" fmla="*/ 72 w 72"/>
                <a:gd name="T9" fmla="*/ 34 h 50"/>
                <a:gd name="T10" fmla="*/ 72 w 72"/>
                <a:gd name="T11" fmla="*/ 42 h 50"/>
                <a:gd name="T12" fmla="*/ 27 w 72"/>
                <a:gd name="T13" fmla="*/ 42 h 50"/>
                <a:gd name="T14" fmla="*/ 27 w 72"/>
                <a:gd name="T15" fmla="*/ 50 h 50"/>
                <a:gd name="T16" fmla="*/ 17 w 72"/>
                <a:gd name="T17" fmla="*/ 50 h 50"/>
                <a:gd name="T18" fmla="*/ 17 w 72"/>
                <a:gd name="T19" fmla="*/ 42 h 50"/>
                <a:gd name="T20" fmla="*/ 0 w 72"/>
                <a:gd name="T21" fmla="*/ 42 h 50"/>
                <a:gd name="T22" fmla="*/ 0 w 72"/>
                <a:gd name="T23" fmla="*/ 33 h 50"/>
                <a:gd name="T24" fmla="*/ 27 w 72"/>
                <a:gd name="T25" fmla="*/ 33 h 50"/>
                <a:gd name="T26" fmla="*/ 55 w 72"/>
                <a:gd name="T27" fmla="*/ 33 h 50"/>
                <a:gd name="T28" fmla="*/ 27 w 72"/>
                <a:gd name="T29" fmla="*/ 12 h 50"/>
                <a:gd name="T30" fmla="*/ 27 w 72"/>
                <a:gd name="T3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50">
                  <a:moveTo>
                    <a:pt x="0" y="33"/>
                  </a:moveTo>
                  <a:lnTo>
                    <a:pt x="17" y="33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72" y="34"/>
                  </a:lnTo>
                  <a:lnTo>
                    <a:pt x="72" y="42"/>
                  </a:lnTo>
                  <a:lnTo>
                    <a:pt x="27" y="42"/>
                  </a:lnTo>
                  <a:lnTo>
                    <a:pt x="27" y="50"/>
                  </a:lnTo>
                  <a:lnTo>
                    <a:pt x="17" y="50"/>
                  </a:lnTo>
                  <a:lnTo>
                    <a:pt x="17" y="42"/>
                  </a:lnTo>
                  <a:lnTo>
                    <a:pt x="0" y="42"/>
                  </a:lnTo>
                  <a:lnTo>
                    <a:pt x="0" y="33"/>
                  </a:lnTo>
                  <a:close/>
                  <a:moveTo>
                    <a:pt x="27" y="33"/>
                  </a:moveTo>
                  <a:lnTo>
                    <a:pt x="55" y="33"/>
                  </a:lnTo>
                  <a:lnTo>
                    <a:pt x="27" y="12"/>
                  </a:lnTo>
                  <a:lnTo>
                    <a:pt x="27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1" name="Rectangle 155"/>
            <p:cNvSpPr>
              <a:spLocks noChangeArrowheads="1"/>
            </p:cNvSpPr>
            <p:nvPr/>
          </p:nvSpPr>
          <p:spPr bwMode="auto">
            <a:xfrm rot="16200000">
              <a:off x="2372520" y="3544094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2" name="Freeform 156"/>
            <p:cNvSpPr>
              <a:spLocks noEditPoints="1"/>
            </p:cNvSpPr>
            <p:nvPr/>
          </p:nvSpPr>
          <p:spPr bwMode="auto">
            <a:xfrm rot="16200000">
              <a:off x="2060576" y="3540125"/>
              <a:ext cx="115888" cy="74613"/>
            </a:xfrm>
            <a:custGeom>
              <a:avLst/>
              <a:gdLst>
                <a:gd name="T0" fmla="*/ 36 w 73"/>
                <a:gd name="T1" fmla="*/ 0 h 47"/>
                <a:gd name="T2" fmla="*/ 44 w 73"/>
                <a:gd name="T3" fmla="*/ 0 h 47"/>
                <a:gd name="T4" fmla="*/ 51 w 73"/>
                <a:gd name="T5" fmla="*/ 1 h 47"/>
                <a:gd name="T6" fmla="*/ 57 w 73"/>
                <a:gd name="T7" fmla="*/ 2 h 47"/>
                <a:gd name="T8" fmla="*/ 63 w 73"/>
                <a:gd name="T9" fmla="*/ 4 h 47"/>
                <a:gd name="T10" fmla="*/ 66 w 73"/>
                <a:gd name="T11" fmla="*/ 6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8 h 47"/>
                <a:gd name="T18" fmla="*/ 73 w 73"/>
                <a:gd name="T19" fmla="*/ 23 h 47"/>
                <a:gd name="T20" fmla="*/ 73 w 73"/>
                <a:gd name="T21" fmla="*/ 28 h 47"/>
                <a:gd name="T22" fmla="*/ 70 w 73"/>
                <a:gd name="T23" fmla="*/ 34 h 47"/>
                <a:gd name="T24" fmla="*/ 68 w 73"/>
                <a:gd name="T25" fmla="*/ 38 h 47"/>
                <a:gd name="T26" fmla="*/ 64 w 73"/>
                <a:gd name="T27" fmla="*/ 40 h 47"/>
                <a:gd name="T28" fmla="*/ 59 w 73"/>
                <a:gd name="T29" fmla="*/ 43 h 47"/>
                <a:gd name="T30" fmla="*/ 53 w 73"/>
                <a:gd name="T31" fmla="*/ 45 h 47"/>
                <a:gd name="T32" fmla="*/ 48 w 73"/>
                <a:gd name="T33" fmla="*/ 45 h 47"/>
                <a:gd name="T34" fmla="*/ 43 w 73"/>
                <a:gd name="T35" fmla="*/ 47 h 47"/>
                <a:gd name="T36" fmla="*/ 36 w 73"/>
                <a:gd name="T37" fmla="*/ 47 h 47"/>
                <a:gd name="T38" fmla="*/ 29 w 73"/>
                <a:gd name="T39" fmla="*/ 47 h 47"/>
                <a:gd name="T40" fmla="*/ 21 w 73"/>
                <a:gd name="T41" fmla="*/ 45 h 47"/>
                <a:gd name="T42" fmla="*/ 15 w 73"/>
                <a:gd name="T43" fmla="*/ 44 h 47"/>
                <a:gd name="T44" fmla="*/ 10 w 73"/>
                <a:gd name="T45" fmla="*/ 41 h 47"/>
                <a:gd name="T46" fmla="*/ 6 w 73"/>
                <a:gd name="T47" fmla="*/ 39 h 47"/>
                <a:gd name="T48" fmla="*/ 4 w 73"/>
                <a:gd name="T49" fmla="*/ 36 h 47"/>
                <a:gd name="T50" fmla="*/ 1 w 73"/>
                <a:gd name="T51" fmla="*/ 32 h 47"/>
                <a:gd name="T52" fmla="*/ 0 w 73"/>
                <a:gd name="T53" fmla="*/ 28 h 47"/>
                <a:gd name="T54" fmla="*/ 0 w 73"/>
                <a:gd name="T55" fmla="*/ 23 h 47"/>
                <a:gd name="T56" fmla="*/ 0 w 73"/>
                <a:gd name="T57" fmla="*/ 17 h 47"/>
                <a:gd name="T58" fmla="*/ 2 w 73"/>
                <a:gd name="T59" fmla="*/ 11 h 47"/>
                <a:gd name="T60" fmla="*/ 6 w 73"/>
                <a:gd name="T61" fmla="*/ 6 h 47"/>
                <a:gd name="T62" fmla="*/ 18 w 73"/>
                <a:gd name="T63" fmla="*/ 1 h 47"/>
                <a:gd name="T64" fmla="*/ 36 w 73"/>
                <a:gd name="T65" fmla="*/ 0 h 47"/>
                <a:gd name="T66" fmla="*/ 36 w 73"/>
                <a:gd name="T67" fmla="*/ 9 h 47"/>
                <a:gd name="T68" fmla="*/ 22 w 73"/>
                <a:gd name="T69" fmla="*/ 10 h 47"/>
                <a:gd name="T70" fmla="*/ 13 w 73"/>
                <a:gd name="T71" fmla="*/ 13 h 47"/>
                <a:gd name="T72" fmla="*/ 10 w 73"/>
                <a:gd name="T73" fmla="*/ 15 h 47"/>
                <a:gd name="T74" fmla="*/ 8 w 73"/>
                <a:gd name="T75" fmla="*/ 19 h 47"/>
                <a:gd name="T76" fmla="*/ 8 w 73"/>
                <a:gd name="T77" fmla="*/ 23 h 47"/>
                <a:gd name="T78" fmla="*/ 8 w 73"/>
                <a:gd name="T79" fmla="*/ 27 h 47"/>
                <a:gd name="T80" fmla="*/ 10 w 73"/>
                <a:gd name="T81" fmla="*/ 30 h 47"/>
                <a:gd name="T82" fmla="*/ 13 w 73"/>
                <a:gd name="T83" fmla="*/ 34 h 47"/>
                <a:gd name="T84" fmla="*/ 22 w 73"/>
                <a:gd name="T85" fmla="*/ 36 h 47"/>
                <a:gd name="T86" fmla="*/ 36 w 73"/>
                <a:gd name="T87" fmla="*/ 38 h 47"/>
                <a:gd name="T88" fmla="*/ 51 w 73"/>
                <a:gd name="T89" fmla="*/ 36 h 47"/>
                <a:gd name="T90" fmla="*/ 59 w 73"/>
                <a:gd name="T91" fmla="*/ 34 h 47"/>
                <a:gd name="T92" fmla="*/ 63 w 73"/>
                <a:gd name="T93" fmla="*/ 30 h 47"/>
                <a:gd name="T94" fmla="*/ 64 w 73"/>
                <a:gd name="T95" fmla="*/ 27 h 47"/>
                <a:gd name="T96" fmla="*/ 65 w 73"/>
                <a:gd name="T97" fmla="*/ 23 h 47"/>
                <a:gd name="T98" fmla="*/ 64 w 73"/>
                <a:gd name="T99" fmla="*/ 19 h 47"/>
                <a:gd name="T100" fmla="*/ 63 w 73"/>
                <a:gd name="T101" fmla="*/ 15 h 47"/>
                <a:gd name="T102" fmla="*/ 60 w 73"/>
                <a:gd name="T103" fmla="*/ 13 h 47"/>
                <a:gd name="T104" fmla="*/ 51 w 73"/>
                <a:gd name="T105" fmla="*/ 10 h 47"/>
                <a:gd name="T106" fmla="*/ 36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6" y="0"/>
                  </a:moveTo>
                  <a:lnTo>
                    <a:pt x="44" y="0"/>
                  </a:lnTo>
                  <a:lnTo>
                    <a:pt x="51" y="1"/>
                  </a:lnTo>
                  <a:lnTo>
                    <a:pt x="57" y="2"/>
                  </a:lnTo>
                  <a:lnTo>
                    <a:pt x="63" y="4"/>
                  </a:lnTo>
                  <a:lnTo>
                    <a:pt x="66" y="6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73" y="28"/>
                  </a:lnTo>
                  <a:lnTo>
                    <a:pt x="70" y="34"/>
                  </a:lnTo>
                  <a:lnTo>
                    <a:pt x="68" y="38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3" y="45"/>
                  </a:lnTo>
                  <a:lnTo>
                    <a:pt x="48" y="45"/>
                  </a:lnTo>
                  <a:lnTo>
                    <a:pt x="43" y="47"/>
                  </a:lnTo>
                  <a:lnTo>
                    <a:pt x="36" y="47"/>
                  </a:lnTo>
                  <a:lnTo>
                    <a:pt x="29" y="47"/>
                  </a:lnTo>
                  <a:lnTo>
                    <a:pt x="21" y="45"/>
                  </a:lnTo>
                  <a:lnTo>
                    <a:pt x="15" y="44"/>
                  </a:lnTo>
                  <a:lnTo>
                    <a:pt x="10" y="41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8" y="1"/>
                  </a:lnTo>
                  <a:lnTo>
                    <a:pt x="36" y="0"/>
                  </a:lnTo>
                  <a:close/>
                  <a:moveTo>
                    <a:pt x="36" y="9"/>
                  </a:moveTo>
                  <a:lnTo>
                    <a:pt x="22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0" y="30"/>
                  </a:lnTo>
                  <a:lnTo>
                    <a:pt x="13" y="34"/>
                  </a:lnTo>
                  <a:lnTo>
                    <a:pt x="22" y="36"/>
                  </a:lnTo>
                  <a:lnTo>
                    <a:pt x="36" y="38"/>
                  </a:lnTo>
                  <a:lnTo>
                    <a:pt x="51" y="36"/>
                  </a:lnTo>
                  <a:lnTo>
                    <a:pt x="59" y="34"/>
                  </a:lnTo>
                  <a:lnTo>
                    <a:pt x="63" y="30"/>
                  </a:lnTo>
                  <a:lnTo>
                    <a:pt x="64" y="27"/>
                  </a:lnTo>
                  <a:lnTo>
                    <a:pt x="65" y="23"/>
                  </a:lnTo>
                  <a:lnTo>
                    <a:pt x="64" y="19"/>
                  </a:lnTo>
                  <a:lnTo>
                    <a:pt x="63" y="15"/>
                  </a:lnTo>
                  <a:lnTo>
                    <a:pt x="60" y="13"/>
                  </a:lnTo>
                  <a:lnTo>
                    <a:pt x="51" y="1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3" name="Rectangle 157"/>
            <p:cNvSpPr>
              <a:spLocks noChangeArrowheads="1"/>
            </p:cNvSpPr>
            <p:nvPr/>
          </p:nvSpPr>
          <p:spPr bwMode="auto">
            <a:xfrm rot="16200000">
              <a:off x="2176463" y="3619500"/>
              <a:ext cx="15875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4" name="Freeform 158"/>
            <p:cNvSpPr>
              <a:spLocks noEditPoints="1"/>
            </p:cNvSpPr>
            <p:nvPr/>
          </p:nvSpPr>
          <p:spPr bwMode="auto">
            <a:xfrm rot="16200000">
              <a:off x="2192338" y="3538538"/>
              <a:ext cx="115888" cy="77788"/>
            </a:xfrm>
            <a:custGeom>
              <a:avLst/>
              <a:gdLst>
                <a:gd name="T0" fmla="*/ 53 w 73"/>
                <a:gd name="T1" fmla="*/ 38 h 49"/>
                <a:gd name="T2" fmla="*/ 61 w 73"/>
                <a:gd name="T3" fmla="*/ 35 h 49"/>
                <a:gd name="T4" fmla="*/ 64 w 73"/>
                <a:gd name="T5" fmla="*/ 30 h 49"/>
                <a:gd name="T6" fmla="*/ 64 w 73"/>
                <a:gd name="T7" fmla="*/ 22 h 49"/>
                <a:gd name="T8" fmla="*/ 59 w 73"/>
                <a:gd name="T9" fmla="*/ 16 h 49"/>
                <a:gd name="T10" fmla="*/ 49 w 73"/>
                <a:gd name="T11" fmla="*/ 11 h 49"/>
                <a:gd name="T12" fmla="*/ 38 w 73"/>
                <a:gd name="T13" fmla="*/ 11 h 49"/>
                <a:gd name="T14" fmla="*/ 46 w 73"/>
                <a:gd name="T15" fmla="*/ 18 h 49"/>
                <a:gd name="T16" fmla="*/ 48 w 73"/>
                <a:gd name="T17" fmla="*/ 28 h 49"/>
                <a:gd name="T18" fmla="*/ 44 w 73"/>
                <a:gd name="T19" fmla="*/ 38 h 49"/>
                <a:gd name="T20" fmla="*/ 36 w 73"/>
                <a:gd name="T21" fmla="*/ 46 h 49"/>
                <a:gd name="T22" fmla="*/ 25 w 73"/>
                <a:gd name="T23" fmla="*/ 49 h 49"/>
                <a:gd name="T24" fmla="*/ 11 w 73"/>
                <a:gd name="T25" fmla="*/ 46 h 49"/>
                <a:gd name="T26" fmla="*/ 2 w 73"/>
                <a:gd name="T27" fmla="*/ 38 h 49"/>
                <a:gd name="T28" fmla="*/ 0 w 73"/>
                <a:gd name="T29" fmla="*/ 26 h 49"/>
                <a:gd name="T30" fmla="*/ 1 w 73"/>
                <a:gd name="T31" fmla="*/ 16 h 49"/>
                <a:gd name="T32" fmla="*/ 8 w 73"/>
                <a:gd name="T33" fmla="*/ 8 h 49"/>
                <a:gd name="T34" fmla="*/ 34 w 73"/>
                <a:gd name="T35" fmla="*/ 0 h 49"/>
                <a:gd name="T36" fmla="*/ 65 w 73"/>
                <a:gd name="T37" fmla="*/ 8 h 49"/>
                <a:gd name="T38" fmla="*/ 70 w 73"/>
                <a:gd name="T39" fmla="*/ 17 h 49"/>
                <a:gd name="T40" fmla="*/ 73 w 73"/>
                <a:gd name="T41" fmla="*/ 28 h 49"/>
                <a:gd name="T42" fmla="*/ 70 w 73"/>
                <a:gd name="T43" fmla="*/ 37 h 49"/>
                <a:gd name="T44" fmla="*/ 64 w 73"/>
                <a:gd name="T45" fmla="*/ 45 h 49"/>
                <a:gd name="T46" fmla="*/ 55 w 73"/>
                <a:gd name="T47" fmla="*/ 49 h 49"/>
                <a:gd name="T48" fmla="*/ 19 w 73"/>
                <a:gd name="T49" fmla="*/ 11 h 49"/>
                <a:gd name="T50" fmla="*/ 13 w 73"/>
                <a:gd name="T51" fmla="*/ 14 h 49"/>
                <a:gd name="T52" fmla="*/ 8 w 73"/>
                <a:gd name="T53" fmla="*/ 21 h 49"/>
                <a:gd name="T54" fmla="*/ 8 w 73"/>
                <a:gd name="T55" fmla="*/ 29 h 49"/>
                <a:gd name="T56" fmla="*/ 11 w 73"/>
                <a:gd name="T57" fmla="*/ 35 h 49"/>
                <a:gd name="T58" fmla="*/ 19 w 73"/>
                <a:gd name="T59" fmla="*/ 39 h 49"/>
                <a:gd name="T60" fmla="*/ 29 w 73"/>
                <a:gd name="T61" fmla="*/ 39 h 49"/>
                <a:gd name="T62" fmla="*/ 35 w 73"/>
                <a:gd name="T63" fmla="*/ 35 h 49"/>
                <a:gd name="T64" fmla="*/ 39 w 73"/>
                <a:gd name="T65" fmla="*/ 29 h 49"/>
                <a:gd name="T66" fmla="*/ 39 w 73"/>
                <a:gd name="T67" fmla="*/ 21 h 49"/>
                <a:gd name="T68" fmla="*/ 35 w 73"/>
                <a:gd name="T69" fmla="*/ 14 h 49"/>
                <a:gd name="T70" fmla="*/ 29 w 73"/>
                <a:gd name="T7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" h="49">
                  <a:moveTo>
                    <a:pt x="55" y="49"/>
                  </a:moveTo>
                  <a:lnTo>
                    <a:pt x="53" y="38"/>
                  </a:lnTo>
                  <a:lnTo>
                    <a:pt x="57" y="37"/>
                  </a:lnTo>
                  <a:lnTo>
                    <a:pt x="61" y="35"/>
                  </a:lnTo>
                  <a:lnTo>
                    <a:pt x="63" y="33"/>
                  </a:lnTo>
                  <a:lnTo>
                    <a:pt x="64" y="30"/>
                  </a:lnTo>
                  <a:lnTo>
                    <a:pt x="65" y="26"/>
                  </a:lnTo>
                  <a:lnTo>
                    <a:pt x="64" y="22"/>
                  </a:lnTo>
                  <a:lnTo>
                    <a:pt x="63" y="18"/>
                  </a:lnTo>
                  <a:lnTo>
                    <a:pt x="59" y="16"/>
                  </a:lnTo>
                  <a:lnTo>
                    <a:pt x="55" y="13"/>
                  </a:lnTo>
                  <a:lnTo>
                    <a:pt x="49" y="11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43" y="13"/>
                  </a:lnTo>
                  <a:lnTo>
                    <a:pt x="46" y="18"/>
                  </a:lnTo>
                  <a:lnTo>
                    <a:pt x="47" y="22"/>
                  </a:lnTo>
                  <a:lnTo>
                    <a:pt x="48" y="28"/>
                  </a:lnTo>
                  <a:lnTo>
                    <a:pt x="47" y="33"/>
                  </a:lnTo>
                  <a:lnTo>
                    <a:pt x="44" y="38"/>
                  </a:lnTo>
                  <a:lnTo>
                    <a:pt x="42" y="43"/>
                  </a:lnTo>
                  <a:lnTo>
                    <a:pt x="36" y="46"/>
                  </a:lnTo>
                  <a:lnTo>
                    <a:pt x="31" y="49"/>
                  </a:lnTo>
                  <a:lnTo>
                    <a:pt x="25" y="49"/>
                  </a:lnTo>
                  <a:lnTo>
                    <a:pt x="18" y="49"/>
                  </a:lnTo>
                  <a:lnTo>
                    <a:pt x="11" y="46"/>
                  </a:lnTo>
                  <a:lnTo>
                    <a:pt x="6" y="42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8" y="3"/>
                  </a:lnTo>
                  <a:lnTo>
                    <a:pt x="34" y="0"/>
                  </a:lnTo>
                  <a:lnTo>
                    <a:pt x="52" y="3"/>
                  </a:lnTo>
                  <a:lnTo>
                    <a:pt x="65" y="8"/>
                  </a:lnTo>
                  <a:lnTo>
                    <a:pt x="68" y="12"/>
                  </a:lnTo>
                  <a:lnTo>
                    <a:pt x="70" y="17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73" y="33"/>
                  </a:lnTo>
                  <a:lnTo>
                    <a:pt x="70" y="37"/>
                  </a:lnTo>
                  <a:lnTo>
                    <a:pt x="68" y="42"/>
                  </a:lnTo>
                  <a:lnTo>
                    <a:pt x="64" y="45"/>
                  </a:lnTo>
                  <a:lnTo>
                    <a:pt x="60" y="47"/>
                  </a:lnTo>
                  <a:lnTo>
                    <a:pt x="55" y="49"/>
                  </a:lnTo>
                  <a:close/>
                  <a:moveTo>
                    <a:pt x="25" y="11"/>
                  </a:moveTo>
                  <a:lnTo>
                    <a:pt x="19" y="11"/>
                  </a:lnTo>
                  <a:lnTo>
                    <a:pt x="15" y="12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8" y="21"/>
                  </a:lnTo>
                  <a:lnTo>
                    <a:pt x="8" y="25"/>
                  </a:lnTo>
                  <a:lnTo>
                    <a:pt x="8" y="29"/>
                  </a:lnTo>
                  <a:lnTo>
                    <a:pt x="9" y="33"/>
                  </a:lnTo>
                  <a:lnTo>
                    <a:pt x="11" y="35"/>
                  </a:lnTo>
                  <a:lnTo>
                    <a:pt x="15" y="38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9" y="39"/>
                  </a:lnTo>
                  <a:lnTo>
                    <a:pt x="32" y="38"/>
                  </a:lnTo>
                  <a:lnTo>
                    <a:pt x="35" y="35"/>
                  </a:lnTo>
                  <a:lnTo>
                    <a:pt x="38" y="33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8" y="17"/>
                  </a:lnTo>
                  <a:lnTo>
                    <a:pt x="35" y="14"/>
                  </a:lnTo>
                  <a:lnTo>
                    <a:pt x="32" y="12"/>
                  </a:lnTo>
                  <a:lnTo>
                    <a:pt x="29" y="11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5" name="Rectangle 159"/>
            <p:cNvSpPr>
              <a:spLocks noChangeArrowheads="1"/>
            </p:cNvSpPr>
            <p:nvPr/>
          </p:nvSpPr>
          <p:spPr bwMode="auto">
            <a:xfrm rot="16200000">
              <a:off x="2372520" y="3302794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6" name="Freeform 160"/>
            <p:cNvSpPr>
              <a:spLocks noEditPoints="1"/>
            </p:cNvSpPr>
            <p:nvPr/>
          </p:nvSpPr>
          <p:spPr bwMode="auto">
            <a:xfrm rot="16200000">
              <a:off x="2058988" y="3300413"/>
              <a:ext cx="119063" cy="74613"/>
            </a:xfrm>
            <a:custGeom>
              <a:avLst/>
              <a:gdLst>
                <a:gd name="T0" fmla="*/ 38 w 75"/>
                <a:gd name="T1" fmla="*/ 0 h 47"/>
                <a:gd name="T2" fmla="*/ 46 w 75"/>
                <a:gd name="T3" fmla="*/ 0 h 47"/>
                <a:gd name="T4" fmla="*/ 53 w 75"/>
                <a:gd name="T5" fmla="*/ 1 h 47"/>
                <a:gd name="T6" fmla="*/ 59 w 75"/>
                <a:gd name="T7" fmla="*/ 2 h 47"/>
                <a:gd name="T8" fmla="*/ 63 w 75"/>
                <a:gd name="T9" fmla="*/ 4 h 47"/>
                <a:gd name="T10" fmla="*/ 67 w 75"/>
                <a:gd name="T11" fmla="*/ 6 h 47"/>
                <a:gd name="T12" fmla="*/ 71 w 75"/>
                <a:gd name="T13" fmla="*/ 10 h 47"/>
                <a:gd name="T14" fmla="*/ 74 w 75"/>
                <a:gd name="T15" fmla="*/ 14 h 47"/>
                <a:gd name="T16" fmla="*/ 75 w 75"/>
                <a:gd name="T17" fmla="*/ 18 h 47"/>
                <a:gd name="T18" fmla="*/ 75 w 75"/>
                <a:gd name="T19" fmla="*/ 23 h 47"/>
                <a:gd name="T20" fmla="*/ 74 w 75"/>
                <a:gd name="T21" fmla="*/ 28 h 47"/>
                <a:gd name="T22" fmla="*/ 72 w 75"/>
                <a:gd name="T23" fmla="*/ 34 h 47"/>
                <a:gd name="T24" fmla="*/ 70 w 75"/>
                <a:gd name="T25" fmla="*/ 38 h 47"/>
                <a:gd name="T26" fmla="*/ 66 w 75"/>
                <a:gd name="T27" fmla="*/ 40 h 47"/>
                <a:gd name="T28" fmla="*/ 61 w 75"/>
                <a:gd name="T29" fmla="*/ 43 h 47"/>
                <a:gd name="T30" fmla="*/ 55 w 75"/>
                <a:gd name="T31" fmla="*/ 45 h 47"/>
                <a:gd name="T32" fmla="*/ 50 w 75"/>
                <a:gd name="T33" fmla="*/ 45 h 47"/>
                <a:gd name="T34" fmla="*/ 45 w 75"/>
                <a:gd name="T35" fmla="*/ 47 h 47"/>
                <a:gd name="T36" fmla="*/ 38 w 75"/>
                <a:gd name="T37" fmla="*/ 47 h 47"/>
                <a:gd name="T38" fmla="*/ 30 w 75"/>
                <a:gd name="T39" fmla="*/ 47 h 47"/>
                <a:gd name="T40" fmla="*/ 23 w 75"/>
                <a:gd name="T41" fmla="*/ 45 h 47"/>
                <a:gd name="T42" fmla="*/ 17 w 75"/>
                <a:gd name="T43" fmla="*/ 44 h 47"/>
                <a:gd name="T44" fmla="*/ 12 w 75"/>
                <a:gd name="T45" fmla="*/ 41 h 47"/>
                <a:gd name="T46" fmla="*/ 8 w 75"/>
                <a:gd name="T47" fmla="*/ 39 h 47"/>
                <a:gd name="T48" fmla="*/ 4 w 75"/>
                <a:gd name="T49" fmla="*/ 36 h 47"/>
                <a:gd name="T50" fmla="*/ 3 w 75"/>
                <a:gd name="T51" fmla="*/ 32 h 47"/>
                <a:gd name="T52" fmla="*/ 2 w 75"/>
                <a:gd name="T53" fmla="*/ 28 h 47"/>
                <a:gd name="T54" fmla="*/ 0 w 75"/>
                <a:gd name="T55" fmla="*/ 23 h 47"/>
                <a:gd name="T56" fmla="*/ 2 w 75"/>
                <a:gd name="T57" fmla="*/ 17 h 47"/>
                <a:gd name="T58" fmla="*/ 4 w 75"/>
                <a:gd name="T59" fmla="*/ 11 h 47"/>
                <a:gd name="T60" fmla="*/ 8 w 75"/>
                <a:gd name="T61" fmla="*/ 6 h 47"/>
                <a:gd name="T62" fmla="*/ 20 w 75"/>
                <a:gd name="T63" fmla="*/ 1 h 47"/>
                <a:gd name="T64" fmla="*/ 38 w 75"/>
                <a:gd name="T65" fmla="*/ 0 h 47"/>
                <a:gd name="T66" fmla="*/ 38 w 75"/>
                <a:gd name="T67" fmla="*/ 9 h 47"/>
                <a:gd name="T68" fmla="*/ 23 w 75"/>
                <a:gd name="T69" fmla="*/ 10 h 47"/>
                <a:gd name="T70" fmla="*/ 15 w 75"/>
                <a:gd name="T71" fmla="*/ 13 h 47"/>
                <a:gd name="T72" fmla="*/ 12 w 75"/>
                <a:gd name="T73" fmla="*/ 15 h 47"/>
                <a:gd name="T74" fmla="*/ 9 w 75"/>
                <a:gd name="T75" fmla="*/ 19 h 47"/>
                <a:gd name="T76" fmla="*/ 9 w 75"/>
                <a:gd name="T77" fmla="*/ 23 h 47"/>
                <a:gd name="T78" fmla="*/ 9 w 75"/>
                <a:gd name="T79" fmla="*/ 27 h 47"/>
                <a:gd name="T80" fmla="*/ 12 w 75"/>
                <a:gd name="T81" fmla="*/ 30 h 47"/>
                <a:gd name="T82" fmla="*/ 15 w 75"/>
                <a:gd name="T83" fmla="*/ 34 h 47"/>
                <a:gd name="T84" fmla="*/ 23 w 75"/>
                <a:gd name="T85" fmla="*/ 36 h 47"/>
                <a:gd name="T86" fmla="*/ 38 w 75"/>
                <a:gd name="T87" fmla="*/ 38 h 47"/>
                <a:gd name="T88" fmla="*/ 53 w 75"/>
                <a:gd name="T89" fmla="*/ 36 h 47"/>
                <a:gd name="T90" fmla="*/ 61 w 75"/>
                <a:gd name="T91" fmla="*/ 34 h 47"/>
                <a:gd name="T92" fmla="*/ 63 w 75"/>
                <a:gd name="T93" fmla="*/ 30 h 47"/>
                <a:gd name="T94" fmla="*/ 66 w 75"/>
                <a:gd name="T95" fmla="*/ 27 h 47"/>
                <a:gd name="T96" fmla="*/ 66 w 75"/>
                <a:gd name="T97" fmla="*/ 23 h 47"/>
                <a:gd name="T98" fmla="*/ 66 w 75"/>
                <a:gd name="T99" fmla="*/ 19 h 47"/>
                <a:gd name="T100" fmla="*/ 64 w 75"/>
                <a:gd name="T101" fmla="*/ 15 h 47"/>
                <a:gd name="T102" fmla="*/ 62 w 75"/>
                <a:gd name="T103" fmla="*/ 13 h 47"/>
                <a:gd name="T104" fmla="*/ 53 w 75"/>
                <a:gd name="T105" fmla="*/ 10 h 47"/>
                <a:gd name="T106" fmla="*/ 38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8" y="0"/>
                  </a:moveTo>
                  <a:lnTo>
                    <a:pt x="46" y="0"/>
                  </a:lnTo>
                  <a:lnTo>
                    <a:pt x="53" y="1"/>
                  </a:lnTo>
                  <a:lnTo>
                    <a:pt x="59" y="2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71" y="10"/>
                  </a:lnTo>
                  <a:lnTo>
                    <a:pt x="74" y="14"/>
                  </a:lnTo>
                  <a:lnTo>
                    <a:pt x="75" y="18"/>
                  </a:lnTo>
                  <a:lnTo>
                    <a:pt x="75" y="23"/>
                  </a:lnTo>
                  <a:lnTo>
                    <a:pt x="74" y="28"/>
                  </a:lnTo>
                  <a:lnTo>
                    <a:pt x="72" y="34"/>
                  </a:lnTo>
                  <a:lnTo>
                    <a:pt x="70" y="38"/>
                  </a:lnTo>
                  <a:lnTo>
                    <a:pt x="66" y="40"/>
                  </a:lnTo>
                  <a:lnTo>
                    <a:pt x="61" y="43"/>
                  </a:lnTo>
                  <a:lnTo>
                    <a:pt x="55" y="45"/>
                  </a:lnTo>
                  <a:lnTo>
                    <a:pt x="50" y="45"/>
                  </a:lnTo>
                  <a:lnTo>
                    <a:pt x="45" y="47"/>
                  </a:lnTo>
                  <a:lnTo>
                    <a:pt x="38" y="47"/>
                  </a:lnTo>
                  <a:lnTo>
                    <a:pt x="30" y="47"/>
                  </a:lnTo>
                  <a:lnTo>
                    <a:pt x="23" y="45"/>
                  </a:lnTo>
                  <a:lnTo>
                    <a:pt x="17" y="44"/>
                  </a:lnTo>
                  <a:lnTo>
                    <a:pt x="12" y="41"/>
                  </a:lnTo>
                  <a:lnTo>
                    <a:pt x="8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2" y="28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8" y="6"/>
                  </a:lnTo>
                  <a:lnTo>
                    <a:pt x="20" y="1"/>
                  </a:lnTo>
                  <a:lnTo>
                    <a:pt x="38" y="0"/>
                  </a:lnTo>
                  <a:close/>
                  <a:moveTo>
                    <a:pt x="38" y="9"/>
                  </a:moveTo>
                  <a:lnTo>
                    <a:pt x="23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30"/>
                  </a:lnTo>
                  <a:lnTo>
                    <a:pt x="15" y="34"/>
                  </a:lnTo>
                  <a:lnTo>
                    <a:pt x="23" y="36"/>
                  </a:lnTo>
                  <a:lnTo>
                    <a:pt x="38" y="38"/>
                  </a:lnTo>
                  <a:lnTo>
                    <a:pt x="53" y="36"/>
                  </a:lnTo>
                  <a:lnTo>
                    <a:pt x="61" y="34"/>
                  </a:lnTo>
                  <a:lnTo>
                    <a:pt x="63" y="30"/>
                  </a:lnTo>
                  <a:lnTo>
                    <a:pt x="66" y="27"/>
                  </a:lnTo>
                  <a:lnTo>
                    <a:pt x="66" y="23"/>
                  </a:lnTo>
                  <a:lnTo>
                    <a:pt x="66" y="19"/>
                  </a:lnTo>
                  <a:lnTo>
                    <a:pt x="64" y="15"/>
                  </a:lnTo>
                  <a:lnTo>
                    <a:pt x="62" y="13"/>
                  </a:lnTo>
                  <a:lnTo>
                    <a:pt x="53" y="10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7" name="Rectangle 161"/>
            <p:cNvSpPr>
              <a:spLocks noChangeArrowheads="1"/>
            </p:cNvSpPr>
            <p:nvPr/>
          </p:nvSpPr>
          <p:spPr bwMode="auto">
            <a:xfrm rot="16200000">
              <a:off x="2177257" y="3378994"/>
              <a:ext cx="14288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8" name="Freeform 162"/>
            <p:cNvSpPr>
              <a:spLocks noEditPoints="1"/>
            </p:cNvSpPr>
            <p:nvPr/>
          </p:nvSpPr>
          <p:spPr bwMode="auto">
            <a:xfrm rot="16200000">
              <a:off x="2191545" y="3299619"/>
              <a:ext cx="119063" cy="76200"/>
            </a:xfrm>
            <a:custGeom>
              <a:avLst/>
              <a:gdLst>
                <a:gd name="T0" fmla="*/ 45 w 75"/>
                <a:gd name="T1" fmla="*/ 10 h 48"/>
                <a:gd name="T2" fmla="*/ 51 w 75"/>
                <a:gd name="T3" fmla="*/ 3 h 48"/>
                <a:gd name="T4" fmla="*/ 62 w 75"/>
                <a:gd name="T5" fmla="*/ 3 h 48"/>
                <a:gd name="T6" fmla="*/ 70 w 75"/>
                <a:gd name="T7" fmla="*/ 8 h 48"/>
                <a:gd name="T8" fmla="*/ 74 w 75"/>
                <a:gd name="T9" fmla="*/ 17 h 48"/>
                <a:gd name="T10" fmla="*/ 74 w 75"/>
                <a:gd name="T11" fmla="*/ 29 h 48"/>
                <a:gd name="T12" fmla="*/ 70 w 75"/>
                <a:gd name="T13" fmla="*/ 40 h 48"/>
                <a:gd name="T14" fmla="*/ 62 w 75"/>
                <a:gd name="T15" fmla="*/ 45 h 48"/>
                <a:gd name="T16" fmla="*/ 51 w 75"/>
                <a:gd name="T17" fmla="*/ 45 h 48"/>
                <a:gd name="T18" fmla="*/ 45 w 75"/>
                <a:gd name="T19" fmla="*/ 38 h 48"/>
                <a:gd name="T20" fmla="*/ 41 w 75"/>
                <a:gd name="T21" fmla="*/ 38 h 48"/>
                <a:gd name="T22" fmla="*/ 36 w 75"/>
                <a:gd name="T23" fmla="*/ 44 h 48"/>
                <a:gd name="T24" fmla="*/ 28 w 75"/>
                <a:gd name="T25" fmla="*/ 46 h 48"/>
                <a:gd name="T26" fmla="*/ 17 w 75"/>
                <a:gd name="T27" fmla="*/ 46 h 48"/>
                <a:gd name="T28" fmla="*/ 7 w 75"/>
                <a:gd name="T29" fmla="*/ 41 h 48"/>
                <a:gd name="T30" fmla="*/ 2 w 75"/>
                <a:gd name="T31" fmla="*/ 31 h 48"/>
                <a:gd name="T32" fmla="*/ 2 w 75"/>
                <a:gd name="T33" fmla="*/ 17 h 48"/>
                <a:gd name="T34" fmla="*/ 7 w 75"/>
                <a:gd name="T35" fmla="*/ 7 h 48"/>
                <a:gd name="T36" fmla="*/ 17 w 75"/>
                <a:gd name="T37" fmla="*/ 2 h 48"/>
                <a:gd name="T38" fmla="*/ 28 w 75"/>
                <a:gd name="T39" fmla="*/ 0 h 48"/>
                <a:gd name="T40" fmla="*/ 36 w 75"/>
                <a:gd name="T41" fmla="*/ 4 h 48"/>
                <a:gd name="T42" fmla="*/ 41 w 75"/>
                <a:gd name="T43" fmla="*/ 10 h 48"/>
                <a:gd name="T44" fmla="*/ 57 w 75"/>
                <a:gd name="T45" fmla="*/ 12 h 48"/>
                <a:gd name="T46" fmla="*/ 49 w 75"/>
                <a:gd name="T47" fmla="*/ 15 h 48"/>
                <a:gd name="T48" fmla="*/ 46 w 75"/>
                <a:gd name="T49" fmla="*/ 20 h 48"/>
                <a:gd name="T50" fmla="*/ 46 w 75"/>
                <a:gd name="T51" fmla="*/ 28 h 48"/>
                <a:gd name="T52" fmla="*/ 49 w 75"/>
                <a:gd name="T53" fmla="*/ 33 h 48"/>
                <a:gd name="T54" fmla="*/ 57 w 75"/>
                <a:gd name="T55" fmla="*/ 36 h 48"/>
                <a:gd name="T56" fmla="*/ 63 w 75"/>
                <a:gd name="T57" fmla="*/ 32 h 48"/>
                <a:gd name="T58" fmla="*/ 66 w 75"/>
                <a:gd name="T59" fmla="*/ 28 h 48"/>
                <a:gd name="T60" fmla="*/ 66 w 75"/>
                <a:gd name="T61" fmla="*/ 20 h 48"/>
                <a:gd name="T62" fmla="*/ 63 w 75"/>
                <a:gd name="T63" fmla="*/ 15 h 48"/>
                <a:gd name="T64" fmla="*/ 57 w 75"/>
                <a:gd name="T65" fmla="*/ 12 h 48"/>
                <a:gd name="T66" fmla="*/ 20 w 75"/>
                <a:gd name="T67" fmla="*/ 11 h 48"/>
                <a:gd name="T68" fmla="*/ 13 w 75"/>
                <a:gd name="T69" fmla="*/ 13 h 48"/>
                <a:gd name="T70" fmla="*/ 9 w 75"/>
                <a:gd name="T71" fmla="*/ 20 h 48"/>
                <a:gd name="T72" fmla="*/ 9 w 75"/>
                <a:gd name="T73" fmla="*/ 28 h 48"/>
                <a:gd name="T74" fmla="*/ 13 w 75"/>
                <a:gd name="T75" fmla="*/ 34 h 48"/>
                <a:gd name="T76" fmla="*/ 20 w 75"/>
                <a:gd name="T77" fmla="*/ 37 h 48"/>
                <a:gd name="T78" fmla="*/ 28 w 75"/>
                <a:gd name="T79" fmla="*/ 37 h 48"/>
                <a:gd name="T80" fmla="*/ 34 w 75"/>
                <a:gd name="T81" fmla="*/ 34 h 48"/>
                <a:gd name="T82" fmla="*/ 37 w 75"/>
                <a:gd name="T83" fmla="*/ 28 h 48"/>
                <a:gd name="T84" fmla="*/ 37 w 75"/>
                <a:gd name="T85" fmla="*/ 20 h 48"/>
                <a:gd name="T86" fmla="*/ 34 w 75"/>
                <a:gd name="T87" fmla="*/ 13 h 48"/>
                <a:gd name="T88" fmla="*/ 28 w 75"/>
                <a:gd name="T89" fmla="*/ 1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48">
                  <a:moveTo>
                    <a:pt x="42" y="13"/>
                  </a:moveTo>
                  <a:lnTo>
                    <a:pt x="45" y="10"/>
                  </a:lnTo>
                  <a:lnTo>
                    <a:pt x="47" y="6"/>
                  </a:lnTo>
                  <a:lnTo>
                    <a:pt x="51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6" y="6"/>
                  </a:lnTo>
                  <a:lnTo>
                    <a:pt x="70" y="8"/>
                  </a:lnTo>
                  <a:lnTo>
                    <a:pt x="72" y="12"/>
                  </a:lnTo>
                  <a:lnTo>
                    <a:pt x="74" y="17"/>
                  </a:lnTo>
                  <a:lnTo>
                    <a:pt x="75" y="24"/>
                  </a:lnTo>
                  <a:lnTo>
                    <a:pt x="74" y="29"/>
                  </a:lnTo>
                  <a:lnTo>
                    <a:pt x="72" y="34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2" y="45"/>
                  </a:lnTo>
                  <a:lnTo>
                    <a:pt x="57" y="45"/>
                  </a:lnTo>
                  <a:lnTo>
                    <a:pt x="51" y="45"/>
                  </a:lnTo>
                  <a:lnTo>
                    <a:pt x="47" y="42"/>
                  </a:lnTo>
                  <a:lnTo>
                    <a:pt x="45" y="38"/>
                  </a:lnTo>
                  <a:lnTo>
                    <a:pt x="42" y="34"/>
                  </a:lnTo>
                  <a:lnTo>
                    <a:pt x="41" y="38"/>
                  </a:lnTo>
                  <a:lnTo>
                    <a:pt x="38" y="41"/>
                  </a:lnTo>
                  <a:lnTo>
                    <a:pt x="36" y="44"/>
                  </a:lnTo>
                  <a:lnTo>
                    <a:pt x="32" y="46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17" y="46"/>
                  </a:lnTo>
                  <a:lnTo>
                    <a:pt x="12" y="44"/>
                  </a:lnTo>
                  <a:lnTo>
                    <a:pt x="7" y="41"/>
                  </a:lnTo>
                  <a:lnTo>
                    <a:pt x="4" y="36"/>
                  </a:lnTo>
                  <a:lnTo>
                    <a:pt x="2" y="31"/>
                  </a:lnTo>
                  <a:lnTo>
                    <a:pt x="0" y="24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7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7"/>
                  </a:lnTo>
                  <a:lnTo>
                    <a:pt x="41" y="10"/>
                  </a:lnTo>
                  <a:lnTo>
                    <a:pt x="42" y="13"/>
                  </a:lnTo>
                  <a:close/>
                  <a:moveTo>
                    <a:pt x="57" y="12"/>
                  </a:moveTo>
                  <a:lnTo>
                    <a:pt x="53" y="13"/>
                  </a:lnTo>
                  <a:lnTo>
                    <a:pt x="49" y="15"/>
                  </a:lnTo>
                  <a:lnTo>
                    <a:pt x="47" y="17"/>
                  </a:lnTo>
                  <a:lnTo>
                    <a:pt x="46" y="20"/>
                  </a:lnTo>
                  <a:lnTo>
                    <a:pt x="46" y="24"/>
                  </a:lnTo>
                  <a:lnTo>
                    <a:pt x="46" y="28"/>
                  </a:lnTo>
                  <a:lnTo>
                    <a:pt x="47" y="31"/>
                  </a:lnTo>
                  <a:lnTo>
                    <a:pt x="49" y="33"/>
                  </a:lnTo>
                  <a:lnTo>
                    <a:pt x="53" y="34"/>
                  </a:lnTo>
                  <a:lnTo>
                    <a:pt x="57" y="36"/>
                  </a:lnTo>
                  <a:lnTo>
                    <a:pt x="61" y="34"/>
                  </a:lnTo>
                  <a:lnTo>
                    <a:pt x="63" y="32"/>
                  </a:lnTo>
                  <a:lnTo>
                    <a:pt x="64" y="31"/>
                  </a:lnTo>
                  <a:lnTo>
                    <a:pt x="66" y="28"/>
                  </a:lnTo>
                  <a:lnTo>
                    <a:pt x="66" y="24"/>
                  </a:lnTo>
                  <a:lnTo>
                    <a:pt x="66" y="20"/>
                  </a:lnTo>
                  <a:lnTo>
                    <a:pt x="64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57" y="12"/>
                  </a:lnTo>
                  <a:close/>
                  <a:moveTo>
                    <a:pt x="24" y="10"/>
                  </a:moveTo>
                  <a:lnTo>
                    <a:pt x="20" y="11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1" y="32"/>
                  </a:lnTo>
                  <a:lnTo>
                    <a:pt x="13" y="34"/>
                  </a:lnTo>
                  <a:lnTo>
                    <a:pt x="16" y="36"/>
                  </a:lnTo>
                  <a:lnTo>
                    <a:pt x="20" y="37"/>
                  </a:lnTo>
                  <a:lnTo>
                    <a:pt x="24" y="37"/>
                  </a:lnTo>
                  <a:lnTo>
                    <a:pt x="28" y="37"/>
                  </a:lnTo>
                  <a:lnTo>
                    <a:pt x="30" y="36"/>
                  </a:lnTo>
                  <a:lnTo>
                    <a:pt x="34" y="34"/>
                  </a:lnTo>
                  <a:lnTo>
                    <a:pt x="36" y="31"/>
                  </a:lnTo>
                  <a:lnTo>
                    <a:pt x="37" y="28"/>
                  </a:lnTo>
                  <a:lnTo>
                    <a:pt x="38" y="24"/>
                  </a:lnTo>
                  <a:lnTo>
                    <a:pt x="37" y="20"/>
                  </a:lnTo>
                  <a:lnTo>
                    <a:pt x="36" y="16"/>
                  </a:lnTo>
                  <a:lnTo>
                    <a:pt x="34" y="13"/>
                  </a:lnTo>
                  <a:lnTo>
                    <a:pt x="30" y="12"/>
                  </a:lnTo>
                  <a:lnTo>
                    <a:pt x="28" y="11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9" name="Rectangle 163"/>
            <p:cNvSpPr>
              <a:spLocks noChangeArrowheads="1"/>
            </p:cNvSpPr>
            <p:nvPr/>
          </p:nvSpPr>
          <p:spPr bwMode="auto">
            <a:xfrm rot="16200000">
              <a:off x="2372520" y="3061494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0" name="Freeform 164"/>
            <p:cNvSpPr>
              <a:spLocks/>
            </p:cNvSpPr>
            <p:nvPr/>
          </p:nvSpPr>
          <p:spPr bwMode="auto">
            <a:xfrm rot="16200000">
              <a:off x="2052638" y="3073400"/>
              <a:ext cx="115888" cy="42863"/>
            </a:xfrm>
            <a:custGeom>
              <a:avLst/>
              <a:gdLst>
                <a:gd name="T0" fmla="*/ 0 w 73"/>
                <a:gd name="T1" fmla="*/ 27 h 27"/>
                <a:gd name="T2" fmla="*/ 0 w 73"/>
                <a:gd name="T3" fmla="*/ 17 h 27"/>
                <a:gd name="T4" fmla="*/ 57 w 73"/>
                <a:gd name="T5" fmla="*/ 17 h 27"/>
                <a:gd name="T6" fmla="*/ 53 w 73"/>
                <a:gd name="T7" fmla="*/ 14 h 27"/>
                <a:gd name="T8" fmla="*/ 51 w 73"/>
                <a:gd name="T9" fmla="*/ 9 h 27"/>
                <a:gd name="T10" fmla="*/ 48 w 73"/>
                <a:gd name="T11" fmla="*/ 5 h 27"/>
                <a:gd name="T12" fmla="*/ 45 w 73"/>
                <a:gd name="T13" fmla="*/ 0 h 27"/>
                <a:gd name="T14" fmla="*/ 55 w 73"/>
                <a:gd name="T15" fmla="*/ 0 h 27"/>
                <a:gd name="T16" fmla="*/ 58 w 73"/>
                <a:gd name="T17" fmla="*/ 8 h 27"/>
                <a:gd name="T18" fmla="*/ 62 w 73"/>
                <a:gd name="T19" fmla="*/ 13 h 27"/>
                <a:gd name="T20" fmla="*/ 68 w 73"/>
                <a:gd name="T21" fmla="*/ 18 h 27"/>
                <a:gd name="T22" fmla="*/ 73 w 73"/>
                <a:gd name="T23" fmla="*/ 21 h 27"/>
                <a:gd name="T24" fmla="*/ 73 w 73"/>
                <a:gd name="T25" fmla="*/ 27 h 27"/>
                <a:gd name="T26" fmla="*/ 0 w 73"/>
                <a:gd name="T2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27">
                  <a:moveTo>
                    <a:pt x="0" y="27"/>
                  </a:moveTo>
                  <a:lnTo>
                    <a:pt x="0" y="17"/>
                  </a:lnTo>
                  <a:lnTo>
                    <a:pt x="57" y="17"/>
                  </a:lnTo>
                  <a:lnTo>
                    <a:pt x="53" y="14"/>
                  </a:lnTo>
                  <a:lnTo>
                    <a:pt x="51" y="9"/>
                  </a:lnTo>
                  <a:lnTo>
                    <a:pt x="48" y="5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58" y="8"/>
                  </a:lnTo>
                  <a:lnTo>
                    <a:pt x="62" y="13"/>
                  </a:lnTo>
                  <a:lnTo>
                    <a:pt x="68" y="18"/>
                  </a:lnTo>
                  <a:lnTo>
                    <a:pt x="73" y="21"/>
                  </a:lnTo>
                  <a:lnTo>
                    <a:pt x="73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1" name="Rectangle 165"/>
            <p:cNvSpPr>
              <a:spLocks noChangeArrowheads="1"/>
            </p:cNvSpPr>
            <p:nvPr/>
          </p:nvSpPr>
          <p:spPr bwMode="auto">
            <a:xfrm rot="16200000">
              <a:off x="2177257" y="3137694"/>
              <a:ext cx="14288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2" name="Freeform 166"/>
            <p:cNvSpPr>
              <a:spLocks noEditPoints="1"/>
            </p:cNvSpPr>
            <p:nvPr/>
          </p:nvSpPr>
          <p:spPr bwMode="auto">
            <a:xfrm rot="16200000">
              <a:off x="2191545" y="3058319"/>
              <a:ext cx="119063" cy="76200"/>
            </a:xfrm>
            <a:custGeom>
              <a:avLst/>
              <a:gdLst>
                <a:gd name="T0" fmla="*/ 38 w 75"/>
                <a:gd name="T1" fmla="*/ 0 h 48"/>
                <a:gd name="T2" fmla="*/ 46 w 75"/>
                <a:gd name="T3" fmla="*/ 0 h 48"/>
                <a:gd name="T4" fmla="*/ 53 w 75"/>
                <a:gd name="T5" fmla="*/ 2 h 48"/>
                <a:gd name="T6" fmla="*/ 59 w 75"/>
                <a:gd name="T7" fmla="*/ 3 h 48"/>
                <a:gd name="T8" fmla="*/ 63 w 75"/>
                <a:gd name="T9" fmla="*/ 6 h 48"/>
                <a:gd name="T10" fmla="*/ 67 w 75"/>
                <a:gd name="T11" fmla="*/ 8 h 48"/>
                <a:gd name="T12" fmla="*/ 71 w 75"/>
                <a:gd name="T13" fmla="*/ 11 h 48"/>
                <a:gd name="T14" fmla="*/ 72 w 75"/>
                <a:gd name="T15" fmla="*/ 15 h 48"/>
                <a:gd name="T16" fmla="*/ 74 w 75"/>
                <a:gd name="T17" fmla="*/ 19 h 48"/>
                <a:gd name="T18" fmla="*/ 75 w 75"/>
                <a:gd name="T19" fmla="*/ 24 h 48"/>
                <a:gd name="T20" fmla="*/ 74 w 75"/>
                <a:gd name="T21" fmla="*/ 31 h 48"/>
                <a:gd name="T22" fmla="*/ 72 w 75"/>
                <a:gd name="T23" fmla="*/ 34 h 48"/>
                <a:gd name="T24" fmla="*/ 70 w 75"/>
                <a:gd name="T25" fmla="*/ 40 h 48"/>
                <a:gd name="T26" fmla="*/ 66 w 75"/>
                <a:gd name="T27" fmla="*/ 42 h 48"/>
                <a:gd name="T28" fmla="*/ 60 w 75"/>
                <a:gd name="T29" fmla="*/ 45 h 48"/>
                <a:gd name="T30" fmla="*/ 55 w 75"/>
                <a:gd name="T31" fmla="*/ 46 h 48"/>
                <a:gd name="T32" fmla="*/ 50 w 75"/>
                <a:gd name="T33" fmla="*/ 48 h 48"/>
                <a:gd name="T34" fmla="*/ 45 w 75"/>
                <a:gd name="T35" fmla="*/ 48 h 48"/>
                <a:gd name="T36" fmla="*/ 38 w 75"/>
                <a:gd name="T37" fmla="*/ 48 h 48"/>
                <a:gd name="T38" fmla="*/ 29 w 75"/>
                <a:gd name="T39" fmla="*/ 48 h 48"/>
                <a:gd name="T40" fmla="*/ 22 w 75"/>
                <a:gd name="T41" fmla="*/ 48 h 48"/>
                <a:gd name="T42" fmla="*/ 17 w 75"/>
                <a:gd name="T43" fmla="*/ 45 h 48"/>
                <a:gd name="T44" fmla="*/ 12 w 75"/>
                <a:gd name="T45" fmla="*/ 44 h 48"/>
                <a:gd name="T46" fmla="*/ 8 w 75"/>
                <a:gd name="T47" fmla="*/ 41 h 48"/>
                <a:gd name="T48" fmla="*/ 4 w 75"/>
                <a:gd name="T49" fmla="*/ 37 h 48"/>
                <a:gd name="T50" fmla="*/ 3 w 75"/>
                <a:gd name="T51" fmla="*/ 34 h 48"/>
                <a:gd name="T52" fmla="*/ 2 w 75"/>
                <a:gd name="T53" fmla="*/ 29 h 48"/>
                <a:gd name="T54" fmla="*/ 0 w 75"/>
                <a:gd name="T55" fmla="*/ 24 h 48"/>
                <a:gd name="T56" fmla="*/ 2 w 75"/>
                <a:gd name="T57" fmla="*/ 17 h 48"/>
                <a:gd name="T58" fmla="*/ 4 w 75"/>
                <a:gd name="T59" fmla="*/ 12 h 48"/>
                <a:gd name="T60" fmla="*/ 8 w 75"/>
                <a:gd name="T61" fmla="*/ 8 h 48"/>
                <a:gd name="T62" fmla="*/ 20 w 75"/>
                <a:gd name="T63" fmla="*/ 3 h 48"/>
                <a:gd name="T64" fmla="*/ 38 w 75"/>
                <a:gd name="T65" fmla="*/ 0 h 48"/>
                <a:gd name="T66" fmla="*/ 38 w 75"/>
                <a:gd name="T67" fmla="*/ 10 h 48"/>
                <a:gd name="T68" fmla="*/ 22 w 75"/>
                <a:gd name="T69" fmla="*/ 11 h 48"/>
                <a:gd name="T70" fmla="*/ 15 w 75"/>
                <a:gd name="T71" fmla="*/ 15 h 48"/>
                <a:gd name="T72" fmla="*/ 12 w 75"/>
                <a:gd name="T73" fmla="*/ 17 h 48"/>
                <a:gd name="T74" fmla="*/ 9 w 75"/>
                <a:gd name="T75" fmla="*/ 20 h 48"/>
                <a:gd name="T76" fmla="*/ 9 w 75"/>
                <a:gd name="T77" fmla="*/ 24 h 48"/>
                <a:gd name="T78" fmla="*/ 9 w 75"/>
                <a:gd name="T79" fmla="*/ 28 h 48"/>
                <a:gd name="T80" fmla="*/ 12 w 75"/>
                <a:gd name="T81" fmla="*/ 32 h 48"/>
                <a:gd name="T82" fmla="*/ 15 w 75"/>
                <a:gd name="T83" fmla="*/ 34 h 48"/>
                <a:gd name="T84" fmla="*/ 22 w 75"/>
                <a:gd name="T85" fmla="*/ 37 h 48"/>
                <a:gd name="T86" fmla="*/ 38 w 75"/>
                <a:gd name="T87" fmla="*/ 38 h 48"/>
                <a:gd name="T88" fmla="*/ 51 w 75"/>
                <a:gd name="T89" fmla="*/ 37 h 48"/>
                <a:gd name="T90" fmla="*/ 60 w 75"/>
                <a:gd name="T91" fmla="*/ 34 h 48"/>
                <a:gd name="T92" fmla="*/ 63 w 75"/>
                <a:gd name="T93" fmla="*/ 32 h 48"/>
                <a:gd name="T94" fmla="*/ 66 w 75"/>
                <a:gd name="T95" fmla="*/ 28 h 48"/>
                <a:gd name="T96" fmla="*/ 66 w 75"/>
                <a:gd name="T97" fmla="*/ 24 h 48"/>
                <a:gd name="T98" fmla="*/ 66 w 75"/>
                <a:gd name="T99" fmla="*/ 20 h 48"/>
                <a:gd name="T100" fmla="*/ 64 w 75"/>
                <a:gd name="T101" fmla="*/ 17 h 48"/>
                <a:gd name="T102" fmla="*/ 62 w 75"/>
                <a:gd name="T103" fmla="*/ 15 h 48"/>
                <a:gd name="T104" fmla="*/ 53 w 75"/>
                <a:gd name="T105" fmla="*/ 11 h 48"/>
                <a:gd name="T106" fmla="*/ 38 w 75"/>
                <a:gd name="T107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8">
                  <a:moveTo>
                    <a:pt x="38" y="0"/>
                  </a:moveTo>
                  <a:lnTo>
                    <a:pt x="46" y="0"/>
                  </a:lnTo>
                  <a:lnTo>
                    <a:pt x="53" y="2"/>
                  </a:lnTo>
                  <a:lnTo>
                    <a:pt x="59" y="3"/>
                  </a:lnTo>
                  <a:lnTo>
                    <a:pt x="63" y="6"/>
                  </a:lnTo>
                  <a:lnTo>
                    <a:pt x="67" y="8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4" y="19"/>
                  </a:lnTo>
                  <a:lnTo>
                    <a:pt x="75" y="24"/>
                  </a:lnTo>
                  <a:lnTo>
                    <a:pt x="74" y="31"/>
                  </a:lnTo>
                  <a:lnTo>
                    <a:pt x="72" y="34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0" y="45"/>
                  </a:lnTo>
                  <a:lnTo>
                    <a:pt x="55" y="46"/>
                  </a:lnTo>
                  <a:lnTo>
                    <a:pt x="50" y="48"/>
                  </a:lnTo>
                  <a:lnTo>
                    <a:pt x="45" y="48"/>
                  </a:lnTo>
                  <a:lnTo>
                    <a:pt x="38" y="48"/>
                  </a:lnTo>
                  <a:lnTo>
                    <a:pt x="29" y="48"/>
                  </a:lnTo>
                  <a:lnTo>
                    <a:pt x="22" y="48"/>
                  </a:lnTo>
                  <a:lnTo>
                    <a:pt x="17" y="45"/>
                  </a:lnTo>
                  <a:lnTo>
                    <a:pt x="12" y="44"/>
                  </a:lnTo>
                  <a:lnTo>
                    <a:pt x="8" y="41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8" y="8"/>
                  </a:lnTo>
                  <a:lnTo>
                    <a:pt x="20" y="3"/>
                  </a:lnTo>
                  <a:lnTo>
                    <a:pt x="38" y="0"/>
                  </a:lnTo>
                  <a:close/>
                  <a:moveTo>
                    <a:pt x="38" y="10"/>
                  </a:moveTo>
                  <a:lnTo>
                    <a:pt x="22" y="11"/>
                  </a:lnTo>
                  <a:lnTo>
                    <a:pt x="15" y="15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32"/>
                  </a:lnTo>
                  <a:lnTo>
                    <a:pt x="15" y="34"/>
                  </a:lnTo>
                  <a:lnTo>
                    <a:pt x="22" y="37"/>
                  </a:lnTo>
                  <a:lnTo>
                    <a:pt x="38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6" y="28"/>
                  </a:lnTo>
                  <a:lnTo>
                    <a:pt x="66" y="24"/>
                  </a:lnTo>
                  <a:lnTo>
                    <a:pt x="66" y="20"/>
                  </a:lnTo>
                  <a:lnTo>
                    <a:pt x="64" y="17"/>
                  </a:lnTo>
                  <a:lnTo>
                    <a:pt x="62" y="15"/>
                  </a:lnTo>
                  <a:lnTo>
                    <a:pt x="53" y="11"/>
                  </a:lnTo>
                  <a:lnTo>
                    <a:pt x="38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3" name="Rectangle 167"/>
            <p:cNvSpPr>
              <a:spLocks noChangeArrowheads="1"/>
            </p:cNvSpPr>
            <p:nvPr/>
          </p:nvSpPr>
          <p:spPr bwMode="auto">
            <a:xfrm rot="16200000">
              <a:off x="2354263" y="39830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4" name="Rectangle 168"/>
            <p:cNvSpPr>
              <a:spLocks noChangeArrowheads="1"/>
            </p:cNvSpPr>
            <p:nvPr/>
          </p:nvSpPr>
          <p:spPr bwMode="auto">
            <a:xfrm rot="16200000">
              <a:off x="2355057" y="3923507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5" name="Rectangle 169"/>
            <p:cNvSpPr>
              <a:spLocks noChangeArrowheads="1"/>
            </p:cNvSpPr>
            <p:nvPr/>
          </p:nvSpPr>
          <p:spPr bwMode="auto">
            <a:xfrm rot="16200000">
              <a:off x="2355057" y="3863182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6" name="Rectangle 170"/>
            <p:cNvSpPr>
              <a:spLocks noChangeArrowheads="1"/>
            </p:cNvSpPr>
            <p:nvPr/>
          </p:nvSpPr>
          <p:spPr bwMode="auto">
            <a:xfrm rot="16200000">
              <a:off x="2355057" y="3742532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7" name="Rectangle 171"/>
            <p:cNvSpPr>
              <a:spLocks noChangeArrowheads="1"/>
            </p:cNvSpPr>
            <p:nvPr/>
          </p:nvSpPr>
          <p:spPr bwMode="auto">
            <a:xfrm rot="16200000">
              <a:off x="2354263" y="36830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8" name="Rectangle 172"/>
            <p:cNvSpPr>
              <a:spLocks noChangeArrowheads="1"/>
            </p:cNvSpPr>
            <p:nvPr/>
          </p:nvSpPr>
          <p:spPr bwMode="auto">
            <a:xfrm rot="16200000">
              <a:off x="2354263" y="36226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9" name="Rectangle 173"/>
            <p:cNvSpPr>
              <a:spLocks noChangeArrowheads="1"/>
            </p:cNvSpPr>
            <p:nvPr/>
          </p:nvSpPr>
          <p:spPr bwMode="auto">
            <a:xfrm rot="16200000">
              <a:off x="2354263" y="35020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0" name="Rectangle 174"/>
            <p:cNvSpPr>
              <a:spLocks noChangeArrowheads="1"/>
            </p:cNvSpPr>
            <p:nvPr/>
          </p:nvSpPr>
          <p:spPr bwMode="auto">
            <a:xfrm rot="16200000">
              <a:off x="2354263" y="34417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1" name="Rectangle 175"/>
            <p:cNvSpPr>
              <a:spLocks noChangeArrowheads="1"/>
            </p:cNvSpPr>
            <p:nvPr/>
          </p:nvSpPr>
          <p:spPr bwMode="auto">
            <a:xfrm rot="16200000">
              <a:off x="2354263" y="33813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2" name="Rectangle 176"/>
            <p:cNvSpPr>
              <a:spLocks noChangeArrowheads="1"/>
            </p:cNvSpPr>
            <p:nvPr/>
          </p:nvSpPr>
          <p:spPr bwMode="auto">
            <a:xfrm rot="16200000">
              <a:off x="2354263" y="32607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3" name="Rectangle 177"/>
            <p:cNvSpPr>
              <a:spLocks noChangeArrowheads="1"/>
            </p:cNvSpPr>
            <p:nvPr/>
          </p:nvSpPr>
          <p:spPr bwMode="auto">
            <a:xfrm rot="16200000">
              <a:off x="2354263" y="32004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4" name="Rectangle 178"/>
            <p:cNvSpPr>
              <a:spLocks noChangeArrowheads="1"/>
            </p:cNvSpPr>
            <p:nvPr/>
          </p:nvSpPr>
          <p:spPr bwMode="auto">
            <a:xfrm rot="16200000">
              <a:off x="2354263" y="31400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5" name="Rectangle 179"/>
            <p:cNvSpPr>
              <a:spLocks noChangeArrowheads="1"/>
            </p:cNvSpPr>
            <p:nvPr/>
          </p:nvSpPr>
          <p:spPr bwMode="auto">
            <a:xfrm rot="16200000">
              <a:off x="2354263" y="30194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6" name="Rectangle 180"/>
            <p:cNvSpPr>
              <a:spLocks noChangeArrowheads="1"/>
            </p:cNvSpPr>
            <p:nvPr/>
          </p:nvSpPr>
          <p:spPr bwMode="auto">
            <a:xfrm rot="16200000">
              <a:off x="2354263" y="29591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7" name="Rectangle 181"/>
            <p:cNvSpPr>
              <a:spLocks noChangeArrowheads="1"/>
            </p:cNvSpPr>
            <p:nvPr/>
          </p:nvSpPr>
          <p:spPr bwMode="auto">
            <a:xfrm rot="16200000">
              <a:off x="2354263" y="28987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9" name="Rectangle 183"/>
            <p:cNvSpPr>
              <a:spLocks noChangeArrowheads="1"/>
            </p:cNvSpPr>
            <p:nvPr/>
          </p:nvSpPr>
          <p:spPr bwMode="auto">
            <a:xfrm rot="16200000">
              <a:off x="5459413" y="3449638"/>
              <a:ext cx="114300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0" name="Rectangle 184"/>
            <p:cNvSpPr>
              <a:spLocks noChangeArrowheads="1"/>
            </p:cNvSpPr>
            <p:nvPr/>
          </p:nvSpPr>
          <p:spPr bwMode="auto">
            <a:xfrm rot="16200000">
              <a:off x="5990432" y="3783807"/>
              <a:ext cx="4763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1" name="Rectangle 185"/>
            <p:cNvSpPr>
              <a:spLocks noChangeArrowheads="1"/>
            </p:cNvSpPr>
            <p:nvPr/>
          </p:nvSpPr>
          <p:spPr bwMode="auto">
            <a:xfrm rot="16200000">
              <a:off x="5989638" y="3543300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2" name="Rectangle 186"/>
            <p:cNvSpPr>
              <a:spLocks noChangeArrowheads="1"/>
            </p:cNvSpPr>
            <p:nvPr/>
          </p:nvSpPr>
          <p:spPr bwMode="auto">
            <a:xfrm rot="16200000">
              <a:off x="5989638" y="3302000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3" name="Rectangle 187"/>
            <p:cNvSpPr>
              <a:spLocks noChangeArrowheads="1"/>
            </p:cNvSpPr>
            <p:nvPr/>
          </p:nvSpPr>
          <p:spPr bwMode="auto">
            <a:xfrm rot="16200000">
              <a:off x="5989638" y="3060700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4" name="Rectangle 188"/>
            <p:cNvSpPr>
              <a:spLocks noChangeArrowheads="1"/>
            </p:cNvSpPr>
            <p:nvPr/>
          </p:nvSpPr>
          <p:spPr bwMode="auto">
            <a:xfrm rot="16200000">
              <a:off x="6008688" y="39830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5" name="Rectangle 189"/>
            <p:cNvSpPr>
              <a:spLocks noChangeArrowheads="1"/>
            </p:cNvSpPr>
            <p:nvPr/>
          </p:nvSpPr>
          <p:spPr bwMode="auto">
            <a:xfrm rot="16200000">
              <a:off x="6009482" y="3923507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6" name="Rectangle 190"/>
            <p:cNvSpPr>
              <a:spLocks noChangeArrowheads="1"/>
            </p:cNvSpPr>
            <p:nvPr/>
          </p:nvSpPr>
          <p:spPr bwMode="auto">
            <a:xfrm rot="16200000">
              <a:off x="6009482" y="3863182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7" name="Rectangle 191"/>
            <p:cNvSpPr>
              <a:spLocks noChangeArrowheads="1"/>
            </p:cNvSpPr>
            <p:nvPr/>
          </p:nvSpPr>
          <p:spPr bwMode="auto">
            <a:xfrm rot="16200000">
              <a:off x="6009482" y="3742532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8" name="Rectangle 192"/>
            <p:cNvSpPr>
              <a:spLocks noChangeArrowheads="1"/>
            </p:cNvSpPr>
            <p:nvPr/>
          </p:nvSpPr>
          <p:spPr bwMode="auto">
            <a:xfrm rot="16200000">
              <a:off x="6008688" y="36830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9" name="Rectangle 193"/>
            <p:cNvSpPr>
              <a:spLocks noChangeArrowheads="1"/>
            </p:cNvSpPr>
            <p:nvPr/>
          </p:nvSpPr>
          <p:spPr bwMode="auto">
            <a:xfrm rot="16200000">
              <a:off x="6008688" y="36226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0" name="Rectangle 194"/>
            <p:cNvSpPr>
              <a:spLocks noChangeArrowheads="1"/>
            </p:cNvSpPr>
            <p:nvPr/>
          </p:nvSpPr>
          <p:spPr bwMode="auto">
            <a:xfrm rot="16200000">
              <a:off x="6008688" y="35020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1" name="Rectangle 195"/>
            <p:cNvSpPr>
              <a:spLocks noChangeArrowheads="1"/>
            </p:cNvSpPr>
            <p:nvPr/>
          </p:nvSpPr>
          <p:spPr bwMode="auto">
            <a:xfrm rot="16200000">
              <a:off x="6008688" y="34417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2" name="Rectangle 196"/>
            <p:cNvSpPr>
              <a:spLocks noChangeArrowheads="1"/>
            </p:cNvSpPr>
            <p:nvPr/>
          </p:nvSpPr>
          <p:spPr bwMode="auto">
            <a:xfrm rot="16200000">
              <a:off x="6008688" y="33813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3" name="Rectangle 197"/>
            <p:cNvSpPr>
              <a:spLocks noChangeArrowheads="1"/>
            </p:cNvSpPr>
            <p:nvPr/>
          </p:nvSpPr>
          <p:spPr bwMode="auto">
            <a:xfrm rot="16200000">
              <a:off x="6008688" y="32607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4" name="Rectangle 198"/>
            <p:cNvSpPr>
              <a:spLocks noChangeArrowheads="1"/>
            </p:cNvSpPr>
            <p:nvPr/>
          </p:nvSpPr>
          <p:spPr bwMode="auto">
            <a:xfrm rot="16200000">
              <a:off x="6008688" y="32004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5" name="Rectangle 199"/>
            <p:cNvSpPr>
              <a:spLocks noChangeArrowheads="1"/>
            </p:cNvSpPr>
            <p:nvPr/>
          </p:nvSpPr>
          <p:spPr bwMode="auto">
            <a:xfrm rot="16200000">
              <a:off x="6008688" y="31400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6" name="Rectangle 200"/>
            <p:cNvSpPr>
              <a:spLocks noChangeArrowheads="1"/>
            </p:cNvSpPr>
            <p:nvPr/>
          </p:nvSpPr>
          <p:spPr bwMode="auto">
            <a:xfrm rot="16200000">
              <a:off x="6008688" y="301942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7" name="Rectangle 201"/>
            <p:cNvSpPr>
              <a:spLocks noChangeArrowheads="1"/>
            </p:cNvSpPr>
            <p:nvPr/>
          </p:nvSpPr>
          <p:spPr bwMode="auto">
            <a:xfrm rot="16200000">
              <a:off x="6008688" y="295910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8" name="Rectangle 202"/>
            <p:cNvSpPr>
              <a:spLocks noChangeArrowheads="1"/>
            </p:cNvSpPr>
            <p:nvPr/>
          </p:nvSpPr>
          <p:spPr bwMode="auto">
            <a:xfrm rot="16200000">
              <a:off x="6008688" y="2898775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9" name="Freeform 203"/>
            <p:cNvSpPr>
              <a:spLocks/>
            </p:cNvSpPr>
            <p:nvPr/>
          </p:nvSpPr>
          <p:spPr bwMode="auto">
            <a:xfrm rot="16200000">
              <a:off x="2934495" y="4348957"/>
              <a:ext cx="44450" cy="1233488"/>
            </a:xfrm>
            <a:custGeom>
              <a:avLst/>
              <a:gdLst>
                <a:gd name="T0" fmla="*/ 3 w 28"/>
                <a:gd name="T1" fmla="*/ 47 h 777"/>
                <a:gd name="T2" fmla="*/ 4 w 28"/>
                <a:gd name="T3" fmla="*/ 114 h 777"/>
                <a:gd name="T4" fmla="*/ 3 w 28"/>
                <a:gd name="T5" fmla="*/ 143 h 777"/>
                <a:gd name="T6" fmla="*/ 3 w 28"/>
                <a:gd name="T7" fmla="*/ 163 h 777"/>
                <a:gd name="T8" fmla="*/ 3 w 28"/>
                <a:gd name="T9" fmla="*/ 188 h 777"/>
                <a:gd name="T10" fmla="*/ 2 w 28"/>
                <a:gd name="T11" fmla="*/ 214 h 777"/>
                <a:gd name="T12" fmla="*/ 4 w 28"/>
                <a:gd name="T13" fmla="*/ 300 h 777"/>
                <a:gd name="T14" fmla="*/ 4 w 28"/>
                <a:gd name="T15" fmla="*/ 315 h 777"/>
                <a:gd name="T16" fmla="*/ 6 w 28"/>
                <a:gd name="T17" fmla="*/ 329 h 777"/>
                <a:gd name="T18" fmla="*/ 3 w 28"/>
                <a:gd name="T19" fmla="*/ 444 h 777"/>
                <a:gd name="T20" fmla="*/ 4 w 28"/>
                <a:gd name="T21" fmla="*/ 460 h 777"/>
                <a:gd name="T22" fmla="*/ 4 w 28"/>
                <a:gd name="T23" fmla="*/ 490 h 777"/>
                <a:gd name="T24" fmla="*/ 4 w 28"/>
                <a:gd name="T25" fmla="*/ 514 h 777"/>
                <a:gd name="T26" fmla="*/ 3 w 28"/>
                <a:gd name="T27" fmla="*/ 527 h 777"/>
                <a:gd name="T28" fmla="*/ 7 w 28"/>
                <a:gd name="T29" fmla="*/ 542 h 777"/>
                <a:gd name="T30" fmla="*/ 12 w 28"/>
                <a:gd name="T31" fmla="*/ 549 h 777"/>
                <a:gd name="T32" fmla="*/ 15 w 28"/>
                <a:gd name="T33" fmla="*/ 561 h 777"/>
                <a:gd name="T34" fmla="*/ 17 w 28"/>
                <a:gd name="T35" fmla="*/ 567 h 777"/>
                <a:gd name="T36" fmla="*/ 17 w 28"/>
                <a:gd name="T37" fmla="*/ 575 h 777"/>
                <a:gd name="T38" fmla="*/ 15 w 28"/>
                <a:gd name="T39" fmla="*/ 584 h 777"/>
                <a:gd name="T40" fmla="*/ 7 w 28"/>
                <a:gd name="T41" fmla="*/ 592 h 777"/>
                <a:gd name="T42" fmla="*/ 3 w 28"/>
                <a:gd name="T43" fmla="*/ 628 h 777"/>
                <a:gd name="T44" fmla="*/ 3 w 28"/>
                <a:gd name="T45" fmla="*/ 638 h 777"/>
                <a:gd name="T46" fmla="*/ 4 w 28"/>
                <a:gd name="T47" fmla="*/ 646 h 777"/>
                <a:gd name="T48" fmla="*/ 4 w 28"/>
                <a:gd name="T49" fmla="*/ 652 h 777"/>
                <a:gd name="T50" fmla="*/ 2 w 28"/>
                <a:gd name="T51" fmla="*/ 673 h 777"/>
                <a:gd name="T52" fmla="*/ 4 w 28"/>
                <a:gd name="T53" fmla="*/ 701 h 777"/>
                <a:gd name="T54" fmla="*/ 4 w 28"/>
                <a:gd name="T55" fmla="*/ 724 h 777"/>
                <a:gd name="T56" fmla="*/ 4 w 28"/>
                <a:gd name="T57" fmla="*/ 734 h 777"/>
                <a:gd name="T58" fmla="*/ 8 w 28"/>
                <a:gd name="T59" fmla="*/ 756 h 777"/>
                <a:gd name="T60" fmla="*/ 8 w 28"/>
                <a:gd name="T61" fmla="*/ 777 h 777"/>
                <a:gd name="T62" fmla="*/ 8 w 28"/>
                <a:gd name="T63" fmla="*/ 753 h 777"/>
                <a:gd name="T64" fmla="*/ 6 w 28"/>
                <a:gd name="T65" fmla="*/ 735 h 777"/>
                <a:gd name="T66" fmla="*/ 4 w 28"/>
                <a:gd name="T67" fmla="*/ 727 h 777"/>
                <a:gd name="T68" fmla="*/ 6 w 28"/>
                <a:gd name="T69" fmla="*/ 694 h 777"/>
                <a:gd name="T70" fmla="*/ 4 w 28"/>
                <a:gd name="T71" fmla="*/ 676 h 777"/>
                <a:gd name="T72" fmla="*/ 7 w 28"/>
                <a:gd name="T73" fmla="*/ 652 h 777"/>
                <a:gd name="T74" fmla="*/ 7 w 28"/>
                <a:gd name="T75" fmla="*/ 647 h 777"/>
                <a:gd name="T76" fmla="*/ 4 w 28"/>
                <a:gd name="T77" fmla="*/ 634 h 777"/>
                <a:gd name="T78" fmla="*/ 8 w 28"/>
                <a:gd name="T79" fmla="*/ 614 h 777"/>
                <a:gd name="T80" fmla="*/ 8 w 28"/>
                <a:gd name="T81" fmla="*/ 590 h 777"/>
                <a:gd name="T82" fmla="*/ 25 w 28"/>
                <a:gd name="T83" fmla="*/ 579 h 777"/>
                <a:gd name="T84" fmla="*/ 19 w 28"/>
                <a:gd name="T85" fmla="*/ 574 h 777"/>
                <a:gd name="T86" fmla="*/ 19 w 28"/>
                <a:gd name="T87" fmla="*/ 565 h 777"/>
                <a:gd name="T88" fmla="*/ 10 w 28"/>
                <a:gd name="T89" fmla="*/ 554 h 777"/>
                <a:gd name="T90" fmla="*/ 16 w 28"/>
                <a:gd name="T91" fmla="*/ 549 h 777"/>
                <a:gd name="T92" fmla="*/ 4 w 28"/>
                <a:gd name="T93" fmla="*/ 532 h 777"/>
                <a:gd name="T94" fmla="*/ 3 w 28"/>
                <a:gd name="T95" fmla="*/ 521 h 777"/>
                <a:gd name="T96" fmla="*/ 6 w 28"/>
                <a:gd name="T97" fmla="*/ 508 h 777"/>
                <a:gd name="T98" fmla="*/ 7 w 28"/>
                <a:gd name="T99" fmla="*/ 469 h 777"/>
                <a:gd name="T100" fmla="*/ 8 w 28"/>
                <a:gd name="T101" fmla="*/ 456 h 777"/>
                <a:gd name="T102" fmla="*/ 6 w 28"/>
                <a:gd name="T103" fmla="*/ 442 h 777"/>
                <a:gd name="T104" fmla="*/ 7 w 28"/>
                <a:gd name="T105" fmla="*/ 330 h 777"/>
                <a:gd name="T106" fmla="*/ 6 w 28"/>
                <a:gd name="T107" fmla="*/ 321 h 777"/>
                <a:gd name="T108" fmla="*/ 4 w 28"/>
                <a:gd name="T109" fmla="*/ 309 h 777"/>
                <a:gd name="T110" fmla="*/ 7 w 28"/>
                <a:gd name="T111" fmla="*/ 283 h 777"/>
                <a:gd name="T112" fmla="*/ 6 w 28"/>
                <a:gd name="T113" fmla="*/ 211 h 777"/>
                <a:gd name="T114" fmla="*/ 3 w 28"/>
                <a:gd name="T115" fmla="*/ 188 h 777"/>
                <a:gd name="T116" fmla="*/ 4 w 28"/>
                <a:gd name="T117" fmla="*/ 161 h 777"/>
                <a:gd name="T118" fmla="*/ 4 w 28"/>
                <a:gd name="T119" fmla="*/ 156 h 777"/>
                <a:gd name="T120" fmla="*/ 4 w 28"/>
                <a:gd name="T121" fmla="*/ 114 h 777"/>
                <a:gd name="T122" fmla="*/ 3 w 28"/>
                <a:gd name="T123" fmla="*/ 46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" h="777">
                  <a:moveTo>
                    <a:pt x="7" y="0"/>
                  </a:moveTo>
                  <a:lnTo>
                    <a:pt x="3" y="0"/>
                  </a:lnTo>
                  <a:lnTo>
                    <a:pt x="3" y="42"/>
                  </a:lnTo>
                  <a:lnTo>
                    <a:pt x="4" y="42"/>
                  </a:lnTo>
                  <a:lnTo>
                    <a:pt x="3" y="41"/>
                  </a:lnTo>
                  <a:lnTo>
                    <a:pt x="0" y="43"/>
                  </a:lnTo>
                  <a:lnTo>
                    <a:pt x="3" y="46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3" y="45"/>
                  </a:lnTo>
                  <a:lnTo>
                    <a:pt x="2" y="46"/>
                  </a:lnTo>
                  <a:lnTo>
                    <a:pt x="3" y="50"/>
                  </a:lnTo>
                  <a:lnTo>
                    <a:pt x="4" y="50"/>
                  </a:lnTo>
                  <a:lnTo>
                    <a:pt x="4" y="47"/>
                  </a:lnTo>
                  <a:lnTo>
                    <a:pt x="3" y="47"/>
                  </a:lnTo>
                  <a:lnTo>
                    <a:pt x="3" y="92"/>
                  </a:lnTo>
                  <a:lnTo>
                    <a:pt x="4" y="92"/>
                  </a:lnTo>
                  <a:lnTo>
                    <a:pt x="3" y="91"/>
                  </a:lnTo>
                  <a:lnTo>
                    <a:pt x="0" y="93"/>
                  </a:lnTo>
                  <a:lnTo>
                    <a:pt x="3" y="96"/>
                  </a:lnTo>
                  <a:lnTo>
                    <a:pt x="4" y="95"/>
                  </a:lnTo>
                  <a:lnTo>
                    <a:pt x="3" y="95"/>
                  </a:lnTo>
                  <a:lnTo>
                    <a:pt x="3" y="101"/>
                  </a:lnTo>
                  <a:lnTo>
                    <a:pt x="4" y="101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2" y="102"/>
                  </a:lnTo>
                  <a:lnTo>
                    <a:pt x="3" y="104"/>
                  </a:lnTo>
                  <a:lnTo>
                    <a:pt x="4" y="102"/>
                  </a:lnTo>
                  <a:lnTo>
                    <a:pt x="3" y="102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3" y="113"/>
                  </a:lnTo>
                  <a:lnTo>
                    <a:pt x="0" y="115"/>
                  </a:lnTo>
                  <a:lnTo>
                    <a:pt x="3" y="118"/>
                  </a:lnTo>
                  <a:lnTo>
                    <a:pt x="4" y="117"/>
                  </a:lnTo>
                  <a:lnTo>
                    <a:pt x="3" y="117"/>
                  </a:lnTo>
                  <a:lnTo>
                    <a:pt x="3" y="119"/>
                  </a:lnTo>
                  <a:lnTo>
                    <a:pt x="4" y="119"/>
                  </a:lnTo>
                  <a:lnTo>
                    <a:pt x="3" y="118"/>
                  </a:lnTo>
                  <a:lnTo>
                    <a:pt x="0" y="121"/>
                  </a:lnTo>
                  <a:lnTo>
                    <a:pt x="3" y="123"/>
                  </a:lnTo>
                  <a:lnTo>
                    <a:pt x="4" y="122"/>
                  </a:lnTo>
                  <a:lnTo>
                    <a:pt x="3" y="122"/>
                  </a:lnTo>
                  <a:lnTo>
                    <a:pt x="3" y="143"/>
                  </a:lnTo>
                  <a:lnTo>
                    <a:pt x="4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3" y="143"/>
                  </a:lnTo>
                  <a:lnTo>
                    <a:pt x="3" y="153"/>
                  </a:lnTo>
                  <a:lnTo>
                    <a:pt x="4" y="153"/>
                  </a:lnTo>
                  <a:lnTo>
                    <a:pt x="3" y="152"/>
                  </a:lnTo>
                  <a:lnTo>
                    <a:pt x="0" y="155"/>
                  </a:lnTo>
                  <a:lnTo>
                    <a:pt x="3" y="157"/>
                  </a:lnTo>
                  <a:lnTo>
                    <a:pt x="4" y="156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2" y="160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3" y="159"/>
                  </a:lnTo>
                  <a:lnTo>
                    <a:pt x="2" y="160"/>
                  </a:lnTo>
                  <a:lnTo>
                    <a:pt x="2" y="164"/>
                  </a:lnTo>
                  <a:lnTo>
                    <a:pt x="3" y="165"/>
                  </a:lnTo>
                  <a:lnTo>
                    <a:pt x="4" y="164"/>
                  </a:lnTo>
                  <a:lnTo>
                    <a:pt x="3" y="163"/>
                  </a:lnTo>
                  <a:lnTo>
                    <a:pt x="2" y="164"/>
                  </a:lnTo>
                  <a:lnTo>
                    <a:pt x="3" y="168"/>
                  </a:lnTo>
                  <a:lnTo>
                    <a:pt x="4" y="168"/>
                  </a:lnTo>
                  <a:lnTo>
                    <a:pt x="4" y="165"/>
                  </a:lnTo>
                  <a:lnTo>
                    <a:pt x="3" y="164"/>
                  </a:lnTo>
                  <a:lnTo>
                    <a:pt x="2" y="165"/>
                  </a:lnTo>
                  <a:lnTo>
                    <a:pt x="2" y="174"/>
                  </a:lnTo>
                  <a:lnTo>
                    <a:pt x="3" y="176"/>
                  </a:lnTo>
                  <a:lnTo>
                    <a:pt x="4" y="174"/>
                  </a:lnTo>
                  <a:lnTo>
                    <a:pt x="3" y="174"/>
                  </a:lnTo>
                  <a:lnTo>
                    <a:pt x="3" y="186"/>
                  </a:lnTo>
                  <a:lnTo>
                    <a:pt x="4" y="186"/>
                  </a:lnTo>
                  <a:lnTo>
                    <a:pt x="3" y="185"/>
                  </a:lnTo>
                  <a:lnTo>
                    <a:pt x="0" y="188"/>
                  </a:lnTo>
                  <a:lnTo>
                    <a:pt x="3" y="190"/>
                  </a:lnTo>
                  <a:lnTo>
                    <a:pt x="4" y="189"/>
                  </a:lnTo>
                  <a:lnTo>
                    <a:pt x="3" y="188"/>
                  </a:lnTo>
                  <a:lnTo>
                    <a:pt x="2" y="189"/>
                  </a:lnTo>
                  <a:lnTo>
                    <a:pt x="3" y="193"/>
                  </a:lnTo>
                  <a:lnTo>
                    <a:pt x="4" y="193"/>
                  </a:lnTo>
                  <a:lnTo>
                    <a:pt x="4" y="190"/>
                  </a:lnTo>
                  <a:lnTo>
                    <a:pt x="3" y="190"/>
                  </a:lnTo>
                  <a:lnTo>
                    <a:pt x="3" y="201"/>
                  </a:lnTo>
                  <a:lnTo>
                    <a:pt x="4" y="201"/>
                  </a:lnTo>
                  <a:lnTo>
                    <a:pt x="3" y="199"/>
                  </a:lnTo>
                  <a:lnTo>
                    <a:pt x="0" y="202"/>
                  </a:lnTo>
                  <a:lnTo>
                    <a:pt x="3" y="205"/>
                  </a:lnTo>
                  <a:lnTo>
                    <a:pt x="4" y="203"/>
                  </a:lnTo>
                  <a:lnTo>
                    <a:pt x="3" y="203"/>
                  </a:lnTo>
                  <a:lnTo>
                    <a:pt x="3" y="210"/>
                  </a:lnTo>
                  <a:lnTo>
                    <a:pt x="4" y="210"/>
                  </a:lnTo>
                  <a:lnTo>
                    <a:pt x="3" y="208"/>
                  </a:lnTo>
                  <a:lnTo>
                    <a:pt x="2" y="210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4" y="214"/>
                  </a:lnTo>
                  <a:lnTo>
                    <a:pt x="3" y="214"/>
                  </a:lnTo>
                  <a:lnTo>
                    <a:pt x="3" y="246"/>
                  </a:lnTo>
                  <a:lnTo>
                    <a:pt x="4" y="246"/>
                  </a:lnTo>
                  <a:lnTo>
                    <a:pt x="3" y="245"/>
                  </a:lnTo>
                  <a:lnTo>
                    <a:pt x="0" y="248"/>
                  </a:lnTo>
                  <a:lnTo>
                    <a:pt x="3" y="250"/>
                  </a:lnTo>
                  <a:lnTo>
                    <a:pt x="4" y="249"/>
                  </a:lnTo>
                  <a:lnTo>
                    <a:pt x="3" y="249"/>
                  </a:lnTo>
                  <a:lnTo>
                    <a:pt x="3" y="282"/>
                  </a:lnTo>
                  <a:lnTo>
                    <a:pt x="4" y="283"/>
                  </a:lnTo>
                  <a:lnTo>
                    <a:pt x="6" y="282"/>
                  </a:lnTo>
                  <a:lnTo>
                    <a:pt x="4" y="280"/>
                  </a:lnTo>
                  <a:lnTo>
                    <a:pt x="3" y="282"/>
                  </a:lnTo>
                  <a:lnTo>
                    <a:pt x="3" y="299"/>
                  </a:lnTo>
                  <a:lnTo>
                    <a:pt x="4" y="300"/>
                  </a:lnTo>
                  <a:lnTo>
                    <a:pt x="6" y="299"/>
                  </a:lnTo>
                  <a:lnTo>
                    <a:pt x="4" y="298"/>
                  </a:lnTo>
                  <a:lnTo>
                    <a:pt x="3" y="299"/>
                  </a:lnTo>
                  <a:lnTo>
                    <a:pt x="3" y="308"/>
                  </a:lnTo>
                  <a:lnTo>
                    <a:pt x="4" y="309"/>
                  </a:lnTo>
                  <a:lnTo>
                    <a:pt x="6" y="308"/>
                  </a:lnTo>
                  <a:lnTo>
                    <a:pt x="6" y="307"/>
                  </a:lnTo>
                  <a:lnTo>
                    <a:pt x="3" y="307"/>
                  </a:lnTo>
                  <a:lnTo>
                    <a:pt x="3" y="311"/>
                  </a:lnTo>
                  <a:lnTo>
                    <a:pt x="4" y="312"/>
                  </a:lnTo>
                  <a:lnTo>
                    <a:pt x="6" y="311"/>
                  </a:lnTo>
                  <a:lnTo>
                    <a:pt x="4" y="309"/>
                  </a:lnTo>
                  <a:lnTo>
                    <a:pt x="3" y="311"/>
                  </a:lnTo>
                  <a:lnTo>
                    <a:pt x="3" y="317"/>
                  </a:lnTo>
                  <a:lnTo>
                    <a:pt x="6" y="317"/>
                  </a:lnTo>
                  <a:lnTo>
                    <a:pt x="6" y="315"/>
                  </a:lnTo>
                  <a:lnTo>
                    <a:pt x="4" y="315"/>
                  </a:lnTo>
                  <a:lnTo>
                    <a:pt x="4" y="316"/>
                  </a:lnTo>
                  <a:lnTo>
                    <a:pt x="6" y="316"/>
                  </a:lnTo>
                  <a:lnTo>
                    <a:pt x="4" y="315"/>
                  </a:lnTo>
                  <a:lnTo>
                    <a:pt x="3" y="316"/>
                  </a:lnTo>
                  <a:lnTo>
                    <a:pt x="3" y="324"/>
                  </a:lnTo>
                  <a:lnTo>
                    <a:pt x="4" y="325"/>
                  </a:lnTo>
                  <a:lnTo>
                    <a:pt x="6" y="324"/>
                  </a:lnTo>
                  <a:lnTo>
                    <a:pt x="6" y="322"/>
                  </a:lnTo>
                  <a:lnTo>
                    <a:pt x="4" y="322"/>
                  </a:lnTo>
                  <a:lnTo>
                    <a:pt x="3" y="325"/>
                  </a:lnTo>
                  <a:lnTo>
                    <a:pt x="4" y="326"/>
                  </a:lnTo>
                  <a:lnTo>
                    <a:pt x="6" y="325"/>
                  </a:lnTo>
                  <a:lnTo>
                    <a:pt x="4" y="324"/>
                  </a:lnTo>
                  <a:lnTo>
                    <a:pt x="3" y="325"/>
                  </a:lnTo>
                  <a:lnTo>
                    <a:pt x="3" y="332"/>
                  </a:lnTo>
                  <a:lnTo>
                    <a:pt x="6" y="332"/>
                  </a:lnTo>
                  <a:lnTo>
                    <a:pt x="6" y="329"/>
                  </a:lnTo>
                  <a:lnTo>
                    <a:pt x="4" y="328"/>
                  </a:lnTo>
                  <a:lnTo>
                    <a:pt x="3" y="329"/>
                  </a:lnTo>
                  <a:lnTo>
                    <a:pt x="3" y="401"/>
                  </a:lnTo>
                  <a:lnTo>
                    <a:pt x="4" y="402"/>
                  </a:lnTo>
                  <a:lnTo>
                    <a:pt x="6" y="401"/>
                  </a:lnTo>
                  <a:lnTo>
                    <a:pt x="4" y="400"/>
                  </a:lnTo>
                  <a:lnTo>
                    <a:pt x="3" y="401"/>
                  </a:lnTo>
                  <a:lnTo>
                    <a:pt x="3" y="405"/>
                  </a:lnTo>
                  <a:lnTo>
                    <a:pt x="4" y="406"/>
                  </a:lnTo>
                  <a:lnTo>
                    <a:pt x="6" y="405"/>
                  </a:lnTo>
                  <a:lnTo>
                    <a:pt x="4" y="405"/>
                  </a:lnTo>
                  <a:lnTo>
                    <a:pt x="3" y="408"/>
                  </a:lnTo>
                  <a:lnTo>
                    <a:pt x="3" y="440"/>
                  </a:lnTo>
                  <a:lnTo>
                    <a:pt x="4" y="440"/>
                  </a:lnTo>
                  <a:lnTo>
                    <a:pt x="3" y="439"/>
                  </a:lnTo>
                  <a:lnTo>
                    <a:pt x="2" y="440"/>
                  </a:lnTo>
                  <a:lnTo>
                    <a:pt x="3" y="444"/>
                  </a:lnTo>
                  <a:lnTo>
                    <a:pt x="4" y="444"/>
                  </a:lnTo>
                  <a:lnTo>
                    <a:pt x="4" y="442"/>
                  </a:lnTo>
                  <a:lnTo>
                    <a:pt x="3" y="440"/>
                  </a:lnTo>
                  <a:lnTo>
                    <a:pt x="0" y="443"/>
                  </a:lnTo>
                  <a:lnTo>
                    <a:pt x="3" y="445"/>
                  </a:lnTo>
                  <a:lnTo>
                    <a:pt x="4" y="444"/>
                  </a:lnTo>
                  <a:lnTo>
                    <a:pt x="3" y="443"/>
                  </a:lnTo>
                  <a:lnTo>
                    <a:pt x="0" y="445"/>
                  </a:lnTo>
                  <a:lnTo>
                    <a:pt x="3" y="448"/>
                  </a:lnTo>
                  <a:lnTo>
                    <a:pt x="4" y="447"/>
                  </a:lnTo>
                  <a:lnTo>
                    <a:pt x="3" y="447"/>
                  </a:lnTo>
                  <a:lnTo>
                    <a:pt x="3" y="456"/>
                  </a:lnTo>
                  <a:lnTo>
                    <a:pt x="4" y="457"/>
                  </a:lnTo>
                  <a:lnTo>
                    <a:pt x="6" y="456"/>
                  </a:lnTo>
                  <a:lnTo>
                    <a:pt x="4" y="455"/>
                  </a:lnTo>
                  <a:lnTo>
                    <a:pt x="3" y="456"/>
                  </a:lnTo>
                  <a:lnTo>
                    <a:pt x="4" y="460"/>
                  </a:lnTo>
                  <a:lnTo>
                    <a:pt x="6" y="460"/>
                  </a:lnTo>
                  <a:lnTo>
                    <a:pt x="6" y="457"/>
                  </a:lnTo>
                  <a:lnTo>
                    <a:pt x="4" y="456"/>
                  </a:lnTo>
                  <a:lnTo>
                    <a:pt x="3" y="457"/>
                  </a:lnTo>
                  <a:lnTo>
                    <a:pt x="3" y="461"/>
                  </a:lnTo>
                  <a:lnTo>
                    <a:pt x="4" y="463"/>
                  </a:lnTo>
                  <a:lnTo>
                    <a:pt x="6" y="461"/>
                  </a:lnTo>
                  <a:lnTo>
                    <a:pt x="4" y="461"/>
                  </a:lnTo>
                  <a:lnTo>
                    <a:pt x="4" y="466"/>
                  </a:lnTo>
                  <a:lnTo>
                    <a:pt x="6" y="466"/>
                  </a:lnTo>
                  <a:lnTo>
                    <a:pt x="6" y="465"/>
                  </a:lnTo>
                  <a:lnTo>
                    <a:pt x="3" y="465"/>
                  </a:lnTo>
                  <a:lnTo>
                    <a:pt x="3" y="470"/>
                  </a:lnTo>
                  <a:lnTo>
                    <a:pt x="4" y="472"/>
                  </a:lnTo>
                  <a:lnTo>
                    <a:pt x="6" y="470"/>
                  </a:lnTo>
                  <a:lnTo>
                    <a:pt x="4" y="470"/>
                  </a:lnTo>
                  <a:lnTo>
                    <a:pt x="4" y="490"/>
                  </a:lnTo>
                  <a:lnTo>
                    <a:pt x="6" y="491"/>
                  </a:lnTo>
                  <a:lnTo>
                    <a:pt x="7" y="490"/>
                  </a:lnTo>
                  <a:lnTo>
                    <a:pt x="6" y="489"/>
                  </a:lnTo>
                  <a:lnTo>
                    <a:pt x="4" y="490"/>
                  </a:lnTo>
                  <a:lnTo>
                    <a:pt x="6" y="494"/>
                  </a:lnTo>
                  <a:lnTo>
                    <a:pt x="7" y="494"/>
                  </a:lnTo>
                  <a:lnTo>
                    <a:pt x="7" y="491"/>
                  </a:lnTo>
                  <a:lnTo>
                    <a:pt x="6" y="490"/>
                  </a:lnTo>
                  <a:lnTo>
                    <a:pt x="4" y="491"/>
                  </a:lnTo>
                  <a:lnTo>
                    <a:pt x="4" y="510"/>
                  </a:lnTo>
                  <a:lnTo>
                    <a:pt x="6" y="511"/>
                  </a:lnTo>
                  <a:lnTo>
                    <a:pt x="7" y="510"/>
                  </a:lnTo>
                  <a:lnTo>
                    <a:pt x="6" y="508"/>
                  </a:lnTo>
                  <a:lnTo>
                    <a:pt x="4" y="510"/>
                  </a:lnTo>
                  <a:lnTo>
                    <a:pt x="4" y="515"/>
                  </a:lnTo>
                  <a:lnTo>
                    <a:pt x="6" y="515"/>
                  </a:lnTo>
                  <a:lnTo>
                    <a:pt x="4" y="514"/>
                  </a:lnTo>
                  <a:lnTo>
                    <a:pt x="3" y="515"/>
                  </a:lnTo>
                  <a:lnTo>
                    <a:pt x="3" y="518"/>
                  </a:lnTo>
                  <a:lnTo>
                    <a:pt x="4" y="518"/>
                  </a:lnTo>
                  <a:lnTo>
                    <a:pt x="3" y="516"/>
                  </a:lnTo>
                  <a:lnTo>
                    <a:pt x="2" y="518"/>
                  </a:lnTo>
                  <a:lnTo>
                    <a:pt x="2" y="524"/>
                  </a:lnTo>
                  <a:lnTo>
                    <a:pt x="4" y="524"/>
                  </a:lnTo>
                  <a:lnTo>
                    <a:pt x="4" y="521"/>
                  </a:lnTo>
                  <a:lnTo>
                    <a:pt x="3" y="521"/>
                  </a:lnTo>
                  <a:lnTo>
                    <a:pt x="3" y="523"/>
                  </a:lnTo>
                  <a:lnTo>
                    <a:pt x="4" y="523"/>
                  </a:lnTo>
                  <a:lnTo>
                    <a:pt x="3" y="521"/>
                  </a:lnTo>
                  <a:lnTo>
                    <a:pt x="2" y="523"/>
                  </a:lnTo>
                  <a:lnTo>
                    <a:pt x="2" y="527"/>
                  </a:lnTo>
                  <a:lnTo>
                    <a:pt x="3" y="528"/>
                  </a:lnTo>
                  <a:lnTo>
                    <a:pt x="4" y="527"/>
                  </a:lnTo>
                  <a:lnTo>
                    <a:pt x="3" y="527"/>
                  </a:lnTo>
                  <a:lnTo>
                    <a:pt x="3" y="531"/>
                  </a:lnTo>
                  <a:lnTo>
                    <a:pt x="4" y="532"/>
                  </a:lnTo>
                  <a:lnTo>
                    <a:pt x="6" y="531"/>
                  </a:lnTo>
                  <a:lnTo>
                    <a:pt x="4" y="529"/>
                  </a:lnTo>
                  <a:lnTo>
                    <a:pt x="2" y="532"/>
                  </a:lnTo>
                  <a:lnTo>
                    <a:pt x="4" y="535"/>
                  </a:lnTo>
                  <a:lnTo>
                    <a:pt x="6" y="533"/>
                  </a:lnTo>
                  <a:lnTo>
                    <a:pt x="4" y="533"/>
                  </a:lnTo>
                  <a:lnTo>
                    <a:pt x="4" y="538"/>
                  </a:lnTo>
                  <a:lnTo>
                    <a:pt x="7" y="538"/>
                  </a:lnTo>
                  <a:lnTo>
                    <a:pt x="7" y="536"/>
                  </a:lnTo>
                  <a:lnTo>
                    <a:pt x="6" y="536"/>
                  </a:lnTo>
                  <a:lnTo>
                    <a:pt x="6" y="538"/>
                  </a:lnTo>
                  <a:lnTo>
                    <a:pt x="7" y="540"/>
                  </a:lnTo>
                  <a:lnTo>
                    <a:pt x="8" y="538"/>
                  </a:lnTo>
                  <a:lnTo>
                    <a:pt x="7" y="538"/>
                  </a:lnTo>
                  <a:lnTo>
                    <a:pt x="7" y="542"/>
                  </a:lnTo>
                  <a:lnTo>
                    <a:pt x="11" y="542"/>
                  </a:lnTo>
                  <a:lnTo>
                    <a:pt x="11" y="540"/>
                  </a:lnTo>
                  <a:lnTo>
                    <a:pt x="11" y="542"/>
                  </a:lnTo>
                  <a:lnTo>
                    <a:pt x="14" y="544"/>
                  </a:lnTo>
                  <a:lnTo>
                    <a:pt x="14" y="541"/>
                  </a:lnTo>
                  <a:lnTo>
                    <a:pt x="12" y="541"/>
                  </a:lnTo>
                  <a:lnTo>
                    <a:pt x="12" y="546"/>
                  </a:lnTo>
                  <a:lnTo>
                    <a:pt x="14" y="546"/>
                  </a:lnTo>
                  <a:lnTo>
                    <a:pt x="14" y="545"/>
                  </a:lnTo>
                  <a:lnTo>
                    <a:pt x="11" y="545"/>
                  </a:lnTo>
                  <a:lnTo>
                    <a:pt x="11" y="549"/>
                  </a:lnTo>
                  <a:lnTo>
                    <a:pt x="12" y="550"/>
                  </a:lnTo>
                  <a:lnTo>
                    <a:pt x="14" y="549"/>
                  </a:lnTo>
                  <a:lnTo>
                    <a:pt x="12" y="548"/>
                  </a:lnTo>
                  <a:lnTo>
                    <a:pt x="11" y="549"/>
                  </a:lnTo>
                  <a:lnTo>
                    <a:pt x="12" y="550"/>
                  </a:lnTo>
                  <a:lnTo>
                    <a:pt x="12" y="549"/>
                  </a:lnTo>
                  <a:lnTo>
                    <a:pt x="10" y="549"/>
                  </a:lnTo>
                  <a:lnTo>
                    <a:pt x="8" y="550"/>
                  </a:lnTo>
                  <a:lnTo>
                    <a:pt x="8" y="555"/>
                  </a:lnTo>
                  <a:lnTo>
                    <a:pt x="11" y="558"/>
                  </a:lnTo>
                  <a:lnTo>
                    <a:pt x="12" y="558"/>
                  </a:lnTo>
                  <a:lnTo>
                    <a:pt x="12" y="555"/>
                  </a:lnTo>
                  <a:lnTo>
                    <a:pt x="11" y="557"/>
                  </a:lnTo>
                  <a:lnTo>
                    <a:pt x="12" y="558"/>
                  </a:lnTo>
                  <a:lnTo>
                    <a:pt x="14" y="557"/>
                  </a:lnTo>
                  <a:lnTo>
                    <a:pt x="12" y="557"/>
                  </a:lnTo>
                  <a:lnTo>
                    <a:pt x="12" y="558"/>
                  </a:lnTo>
                  <a:lnTo>
                    <a:pt x="14" y="558"/>
                  </a:lnTo>
                  <a:lnTo>
                    <a:pt x="12" y="557"/>
                  </a:lnTo>
                  <a:lnTo>
                    <a:pt x="10" y="559"/>
                  </a:lnTo>
                  <a:lnTo>
                    <a:pt x="14" y="563"/>
                  </a:lnTo>
                  <a:lnTo>
                    <a:pt x="15" y="563"/>
                  </a:lnTo>
                  <a:lnTo>
                    <a:pt x="15" y="561"/>
                  </a:lnTo>
                  <a:lnTo>
                    <a:pt x="14" y="562"/>
                  </a:lnTo>
                  <a:lnTo>
                    <a:pt x="15" y="563"/>
                  </a:lnTo>
                  <a:lnTo>
                    <a:pt x="16" y="562"/>
                  </a:lnTo>
                  <a:lnTo>
                    <a:pt x="15" y="562"/>
                  </a:lnTo>
                  <a:lnTo>
                    <a:pt x="15" y="563"/>
                  </a:lnTo>
                  <a:lnTo>
                    <a:pt x="16" y="563"/>
                  </a:lnTo>
                  <a:lnTo>
                    <a:pt x="15" y="562"/>
                  </a:lnTo>
                  <a:lnTo>
                    <a:pt x="14" y="563"/>
                  </a:lnTo>
                  <a:lnTo>
                    <a:pt x="15" y="567"/>
                  </a:lnTo>
                  <a:lnTo>
                    <a:pt x="16" y="567"/>
                  </a:lnTo>
                  <a:lnTo>
                    <a:pt x="16" y="565"/>
                  </a:lnTo>
                  <a:lnTo>
                    <a:pt x="15" y="565"/>
                  </a:lnTo>
                  <a:lnTo>
                    <a:pt x="15" y="569"/>
                  </a:lnTo>
                  <a:lnTo>
                    <a:pt x="16" y="570"/>
                  </a:lnTo>
                  <a:lnTo>
                    <a:pt x="19" y="571"/>
                  </a:lnTo>
                  <a:lnTo>
                    <a:pt x="19" y="569"/>
                  </a:lnTo>
                  <a:lnTo>
                    <a:pt x="17" y="567"/>
                  </a:lnTo>
                  <a:lnTo>
                    <a:pt x="16" y="569"/>
                  </a:lnTo>
                  <a:lnTo>
                    <a:pt x="17" y="573"/>
                  </a:lnTo>
                  <a:lnTo>
                    <a:pt x="19" y="573"/>
                  </a:lnTo>
                  <a:lnTo>
                    <a:pt x="19" y="570"/>
                  </a:lnTo>
                  <a:lnTo>
                    <a:pt x="17" y="569"/>
                  </a:lnTo>
                  <a:lnTo>
                    <a:pt x="16" y="570"/>
                  </a:lnTo>
                  <a:lnTo>
                    <a:pt x="17" y="571"/>
                  </a:lnTo>
                  <a:lnTo>
                    <a:pt x="17" y="570"/>
                  </a:lnTo>
                  <a:lnTo>
                    <a:pt x="15" y="571"/>
                  </a:lnTo>
                  <a:lnTo>
                    <a:pt x="15" y="575"/>
                  </a:lnTo>
                  <a:lnTo>
                    <a:pt x="17" y="576"/>
                  </a:lnTo>
                  <a:lnTo>
                    <a:pt x="17" y="574"/>
                  </a:lnTo>
                  <a:lnTo>
                    <a:pt x="16" y="573"/>
                  </a:lnTo>
                  <a:lnTo>
                    <a:pt x="15" y="574"/>
                  </a:lnTo>
                  <a:lnTo>
                    <a:pt x="16" y="578"/>
                  </a:lnTo>
                  <a:lnTo>
                    <a:pt x="17" y="578"/>
                  </a:lnTo>
                  <a:lnTo>
                    <a:pt x="17" y="575"/>
                  </a:lnTo>
                  <a:lnTo>
                    <a:pt x="17" y="578"/>
                  </a:lnTo>
                  <a:lnTo>
                    <a:pt x="21" y="579"/>
                  </a:lnTo>
                  <a:lnTo>
                    <a:pt x="21" y="576"/>
                  </a:lnTo>
                  <a:lnTo>
                    <a:pt x="20" y="578"/>
                  </a:lnTo>
                  <a:lnTo>
                    <a:pt x="21" y="579"/>
                  </a:lnTo>
                  <a:lnTo>
                    <a:pt x="23" y="578"/>
                  </a:lnTo>
                  <a:lnTo>
                    <a:pt x="21" y="576"/>
                  </a:lnTo>
                  <a:lnTo>
                    <a:pt x="17" y="580"/>
                  </a:lnTo>
                  <a:lnTo>
                    <a:pt x="25" y="583"/>
                  </a:lnTo>
                  <a:lnTo>
                    <a:pt x="28" y="583"/>
                  </a:lnTo>
                  <a:lnTo>
                    <a:pt x="28" y="579"/>
                  </a:lnTo>
                  <a:lnTo>
                    <a:pt x="21" y="580"/>
                  </a:lnTo>
                  <a:lnTo>
                    <a:pt x="20" y="580"/>
                  </a:lnTo>
                  <a:lnTo>
                    <a:pt x="17" y="583"/>
                  </a:lnTo>
                  <a:lnTo>
                    <a:pt x="19" y="584"/>
                  </a:lnTo>
                  <a:lnTo>
                    <a:pt x="19" y="583"/>
                  </a:lnTo>
                  <a:lnTo>
                    <a:pt x="15" y="584"/>
                  </a:lnTo>
                  <a:lnTo>
                    <a:pt x="15" y="586"/>
                  </a:lnTo>
                  <a:lnTo>
                    <a:pt x="15" y="584"/>
                  </a:lnTo>
                  <a:lnTo>
                    <a:pt x="14" y="584"/>
                  </a:lnTo>
                  <a:lnTo>
                    <a:pt x="12" y="587"/>
                  </a:lnTo>
                  <a:lnTo>
                    <a:pt x="14" y="588"/>
                  </a:lnTo>
                  <a:lnTo>
                    <a:pt x="15" y="587"/>
                  </a:lnTo>
                  <a:lnTo>
                    <a:pt x="14" y="586"/>
                  </a:lnTo>
                  <a:lnTo>
                    <a:pt x="12" y="587"/>
                  </a:lnTo>
                  <a:lnTo>
                    <a:pt x="14" y="588"/>
                  </a:lnTo>
                  <a:lnTo>
                    <a:pt x="14" y="587"/>
                  </a:lnTo>
                  <a:lnTo>
                    <a:pt x="11" y="588"/>
                  </a:lnTo>
                  <a:lnTo>
                    <a:pt x="11" y="590"/>
                  </a:lnTo>
                  <a:lnTo>
                    <a:pt x="11" y="588"/>
                  </a:lnTo>
                  <a:lnTo>
                    <a:pt x="7" y="588"/>
                  </a:lnTo>
                  <a:lnTo>
                    <a:pt x="7" y="593"/>
                  </a:lnTo>
                  <a:lnTo>
                    <a:pt x="8" y="593"/>
                  </a:lnTo>
                  <a:lnTo>
                    <a:pt x="7" y="592"/>
                  </a:lnTo>
                  <a:lnTo>
                    <a:pt x="6" y="593"/>
                  </a:lnTo>
                  <a:lnTo>
                    <a:pt x="7" y="595"/>
                  </a:lnTo>
                  <a:lnTo>
                    <a:pt x="7" y="593"/>
                  </a:lnTo>
                  <a:lnTo>
                    <a:pt x="4" y="593"/>
                  </a:lnTo>
                  <a:lnTo>
                    <a:pt x="4" y="600"/>
                  </a:lnTo>
                  <a:lnTo>
                    <a:pt x="6" y="600"/>
                  </a:lnTo>
                  <a:lnTo>
                    <a:pt x="4" y="599"/>
                  </a:lnTo>
                  <a:lnTo>
                    <a:pt x="3" y="600"/>
                  </a:lnTo>
                  <a:lnTo>
                    <a:pt x="3" y="614"/>
                  </a:lnTo>
                  <a:lnTo>
                    <a:pt x="4" y="616"/>
                  </a:lnTo>
                  <a:lnTo>
                    <a:pt x="6" y="614"/>
                  </a:lnTo>
                  <a:lnTo>
                    <a:pt x="4" y="614"/>
                  </a:lnTo>
                  <a:lnTo>
                    <a:pt x="4" y="617"/>
                  </a:lnTo>
                  <a:lnTo>
                    <a:pt x="6" y="617"/>
                  </a:lnTo>
                  <a:lnTo>
                    <a:pt x="4" y="616"/>
                  </a:lnTo>
                  <a:lnTo>
                    <a:pt x="3" y="617"/>
                  </a:lnTo>
                  <a:lnTo>
                    <a:pt x="3" y="628"/>
                  </a:lnTo>
                  <a:lnTo>
                    <a:pt x="4" y="628"/>
                  </a:lnTo>
                  <a:lnTo>
                    <a:pt x="3" y="626"/>
                  </a:lnTo>
                  <a:lnTo>
                    <a:pt x="2" y="628"/>
                  </a:lnTo>
                  <a:lnTo>
                    <a:pt x="3" y="631"/>
                  </a:lnTo>
                  <a:lnTo>
                    <a:pt x="4" y="631"/>
                  </a:lnTo>
                  <a:lnTo>
                    <a:pt x="4" y="629"/>
                  </a:lnTo>
                  <a:lnTo>
                    <a:pt x="3" y="628"/>
                  </a:lnTo>
                  <a:lnTo>
                    <a:pt x="0" y="630"/>
                  </a:lnTo>
                  <a:lnTo>
                    <a:pt x="3" y="633"/>
                  </a:lnTo>
                  <a:lnTo>
                    <a:pt x="4" y="631"/>
                  </a:lnTo>
                  <a:lnTo>
                    <a:pt x="3" y="630"/>
                  </a:lnTo>
                  <a:lnTo>
                    <a:pt x="0" y="633"/>
                  </a:lnTo>
                  <a:lnTo>
                    <a:pt x="3" y="635"/>
                  </a:lnTo>
                  <a:lnTo>
                    <a:pt x="4" y="634"/>
                  </a:lnTo>
                  <a:lnTo>
                    <a:pt x="3" y="633"/>
                  </a:lnTo>
                  <a:lnTo>
                    <a:pt x="0" y="635"/>
                  </a:lnTo>
                  <a:lnTo>
                    <a:pt x="3" y="638"/>
                  </a:lnTo>
                  <a:lnTo>
                    <a:pt x="4" y="637"/>
                  </a:lnTo>
                  <a:lnTo>
                    <a:pt x="3" y="637"/>
                  </a:lnTo>
                  <a:lnTo>
                    <a:pt x="3" y="639"/>
                  </a:lnTo>
                  <a:lnTo>
                    <a:pt x="4" y="639"/>
                  </a:lnTo>
                  <a:lnTo>
                    <a:pt x="3" y="638"/>
                  </a:lnTo>
                  <a:lnTo>
                    <a:pt x="2" y="639"/>
                  </a:lnTo>
                  <a:lnTo>
                    <a:pt x="2" y="643"/>
                  </a:lnTo>
                  <a:lnTo>
                    <a:pt x="3" y="645"/>
                  </a:lnTo>
                  <a:lnTo>
                    <a:pt x="4" y="643"/>
                  </a:lnTo>
                  <a:lnTo>
                    <a:pt x="3" y="643"/>
                  </a:lnTo>
                  <a:lnTo>
                    <a:pt x="3" y="645"/>
                  </a:lnTo>
                  <a:lnTo>
                    <a:pt x="4" y="645"/>
                  </a:lnTo>
                  <a:lnTo>
                    <a:pt x="4" y="643"/>
                  </a:lnTo>
                  <a:lnTo>
                    <a:pt x="3" y="643"/>
                  </a:lnTo>
                  <a:lnTo>
                    <a:pt x="2" y="646"/>
                  </a:lnTo>
                  <a:lnTo>
                    <a:pt x="3" y="647"/>
                  </a:lnTo>
                  <a:lnTo>
                    <a:pt x="4" y="646"/>
                  </a:lnTo>
                  <a:lnTo>
                    <a:pt x="3" y="645"/>
                  </a:lnTo>
                  <a:lnTo>
                    <a:pt x="0" y="647"/>
                  </a:lnTo>
                  <a:lnTo>
                    <a:pt x="3" y="650"/>
                  </a:lnTo>
                  <a:lnTo>
                    <a:pt x="4" y="648"/>
                  </a:lnTo>
                  <a:lnTo>
                    <a:pt x="3" y="647"/>
                  </a:lnTo>
                  <a:lnTo>
                    <a:pt x="2" y="648"/>
                  </a:lnTo>
                  <a:lnTo>
                    <a:pt x="3" y="652"/>
                  </a:lnTo>
                  <a:lnTo>
                    <a:pt x="4" y="652"/>
                  </a:lnTo>
                  <a:lnTo>
                    <a:pt x="4" y="650"/>
                  </a:lnTo>
                  <a:lnTo>
                    <a:pt x="3" y="648"/>
                  </a:lnTo>
                  <a:lnTo>
                    <a:pt x="0" y="651"/>
                  </a:lnTo>
                  <a:lnTo>
                    <a:pt x="3" y="654"/>
                  </a:lnTo>
                  <a:lnTo>
                    <a:pt x="4" y="652"/>
                  </a:lnTo>
                  <a:lnTo>
                    <a:pt x="3" y="652"/>
                  </a:lnTo>
                  <a:lnTo>
                    <a:pt x="3" y="654"/>
                  </a:lnTo>
                  <a:lnTo>
                    <a:pt x="4" y="654"/>
                  </a:lnTo>
                  <a:lnTo>
                    <a:pt x="4" y="652"/>
                  </a:lnTo>
                  <a:lnTo>
                    <a:pt x="3" y="652"/>
                  </a:lnTo>
                  <a:lnTo>
                    <a:pt x="2" y="655"/>
                  </a:lnTo>
                  <a:lnTo>
                    <a:pt x="3" y="656"/>
                  </a:lnTo>
                  <a:lnTo>
                    <a:pt x="4" y="655"/>
                  </a:lnTo>
                  <a:lnTo>
                    <a:pt x="3" y="655"/>
                  </a:lnTo>
                  <a:lnTo>
                    <a:pt x="3" y="656"/>
                  </a:lnTo>
                  <a:lnTo>
                    <a:pt x="4" y="656"/>
                  </a:lnTo>
                  <a:lnTo>
                    <a:pt x="3" y="655"/>
                  </a:lnTo>
                  <a:lnTo>
                    <a:pt x="2" y="656"/>
                  </a:lnTo>
                  <a:lnTo>
                    <a:pt x="2" y="662"/>
                  </a:lnTo>
                  <a:lnTo>
                    <a:pt x="4" y="662"/>
                  </a:lnTo>
                  <a:lnTo>
                    <a:pt x="4" y="659"/>
                  </a:lnTo>
                  <a:lnTo>
                    <a:pt x="3" y="659"/>
                  </a:lnTo>
                  <a:lnTo>
                    <a:pt x="3" y="673"/>
                  </a:lnTo>
                  <a:lnTo>
                    <a:pt x="4" y="673"/>
                  </a:lnTo>
                  <a:lnTo>
                    <a:pt x="3" y="672"/>
                  </a:lnTo>
                  <a:lnTo>
                    <a:pt x="2" y="673"/>
                  </a:lnTo>
                  <a:lnTo>
                    <a:pt x="2" y="681"/>
                  </a:lnTo>
                  <a:lnTo>
                    <a:pt x="4" y="681"/>
                  </a:lnTo>
                  <a:lnTo>
                    <a:pt x="4" y="679"/>
                  </a:lnTo>
                  <a:lnTo>
                    <a:pt x="3" y="679"/>
                  </a:lnTo>
                  <a:lnTo>
                    <a:pt x="3" y="681"/>
                  </a:lnTo>
                  <a:lnTo>
                    <a:pt x="4" y="681"/>
                  </a:lnTo>
                  <a:lnTo>
                    <a:pt x="3" y="680"/>
                  </a:lnTo>
                  <a:lnTo>
                    <a:pt x="0" y="683"/>
                  </a:lnTo>
                  <a:lnTo>
                    <a:pt x="3" y="685"/>
                  </a:lnTo>
                  <a:lnTo>
                    <a:pt x="4" y="684"/>
                  </a:lnTo>
                  <a:lnTo>
                    <a:pt x="3" y="684"/>
                  </a:lnTo>
                  <a:lnTo>
                    <a:pt x="3" y="693"/>
                  </a:lnTo>
                  <a:lnTo>
                    <a:pt x="4" y="693"/>
                  </a:lnTo>
                  <a:lnTo>
                    <a:pt x="3" y="692"/>
                  </a:lnTo>
                  <a:lnTo>
                    <a:pt x="2" y="693"/>
                  </a:lnTo>
                  <a:lnTo>
                    <a:pt x="2" y="701"/>
                  </a:lnTo>
                  <a:lnTo>
                    <a:pt x="4" y="701"/>
                  </a:lnTo>
                  <a:lnTo>
                    <a:pt x="4" y="698"/>
                  </a:lnTo>
                  <a:lnTo>
                    <a:pt x="3" y="698"/>
                  </a:lnTo>
                  <a:lnTo>
                    <a:pt x="3" y="703"/>
                  </a:lnTo>
                  <a:lnTo>
                    <a:pt x="4" y="703"/>
                  </a:lnTo>
                  <a:lnTo>
                    <a:pt x="4" y="702"/>
                  </a:lnTo>
                  <a:lnTo>
                    <a:pt x="3" y="702"/>
                  </a:lnTo>
                  <a:lnTo>
                    <a:pt x="2" y="705"/>
                  </a:lnTo>
                  <a:lnTo>
                    <a:pt x="3" y="706"/>
                  </a:lnTo>
                  <a:lnTo>
                    <a:pt x="4" y="705"/>
                  </a:lnTo>
                  <a:lnTo>
                    <a:pt x="3" y="705"/>
                  </a:lnTo>
                  <a:lnTo>
                    <a:pt x="3" y="723"/>
                  </a:lnTo>
                  <a:lnTo>
                    <a:pt x="4" y="724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4" y="726"/>
                  </a:lnTo>
                  <a:lnTo>
                    <a:pt x="6" y="726"/>
                  </a:lnTo>
                  <a:lnTo>
                    <a:pt x="4" y="724"/>
                  </a:lnTo>
                  <a:lnTo>
                    <a:pt x="3" y="726"/>
                  </a:lnTo>
                  <a:lnTo>
                    <a:pt x="3" y="731"/>
                  </a:lnTo>
                  <a:lnTo>
                    <a:pt x="6" y="731"/>
                  </a:lnTo>
                  <a:lnTo>
                    <a:pt x="6" y="728"/>
                  </a:lnTo>
                  <a:lnTo>
                    <a:pt x="4" y="727"/>
                  </a:lnTo>
                  <a:lnTo>
                    <a:pt x="2" y="730"/>
                  </a:lnTo>
                  <a:lnTo>
                    <a:pt x="4" y="732"/>
                  </a:lnTo>
                  <a:lnTo>
                    <a:pt x="6" y="731"/>
                  </a:lnTo>
                  <a:lnTo>
                    <a:pt x="4" y="731"/>
                  </a:lnTo>
                  <a:lnTo>
                    <a:pt x="4" y="732"/>
                  </a:lnTo>
                  <a:lnTo>
                    <a:pt x="6" y="732"/>
                  </a:lnTo>
                  <a:lnTo>
                    <a:pt x="6" y="731"/>
                  </a:lnTo>
                  <a:lnTo>
                    <a:pt x="4" y="731"/>
                  </a:lnTo>
                  <a:lnTo>
                    <a:pt x="3" y="734"/>
                  </a:lnTo>
                  <a:lnTo>
                    <a:pt x="4" y="735"/>
                  </a:lnTo>
                  <a:lnTo>
                    <a:pt x="6" y="734"/>
                  </a:lnTo>
                  <a:lnTo>
                    <a:pt x="4" y="734"/>
                  </a:lnTo>
                  <a:lnTo>
                    <a:pt x="4" y="736"/>
                  </a:lnTo>
                  <a:lnTo>
                    <a:pt x="6" y="738"/>
                  </a:lnTo>
                  <a:lnTo>
                    <a:pt x="7" y="736"/>
                  </a:lnTo>
                  <a:lnTo>
                    <a:pt x="6" y="735"/>
                  </a:lnTo>
                  <a:lnTo>
                    <a:pt x="4" y="736"/>
                  </a:lnTo>
                  <a:lnTo>
                    <a:pt x="4" y="743"/>
                  </a:lnTo>
                  <a:lnTo>
                    <a:pt x="6" y="744"/>
                  </a:lnTo>
                  <a:lnTo>
                    <a:pt x="7" y="743"/>
                  </a:lnTo>
                  <a:lnTo>
                    <a:pt x="7" y="741"/>
                  </a:lnTo>
                  <a:lnTo>
                    <a:pt x="6" y="741"/>
                  </a:lnTo>
                  <a:lnTo>
                    <a:pt x="4" y="744"/>
                  </a:lnTo>
                  <a:lnTo>
                    <a:pt x="6" y="745"/>
                  </a:lnTo>
                  <a:lnTo>
                    <a:pt x="7" y="744"/>
                  </a:lnTo>
                  <a:lnTo>
                    <a:pt x="6" y="744"/>
                  </a:lnTo>
                  <a:lnTo>
                    <a:pt x="6" y="756"/>
                  </a:lnTo>
                  <a:lnTo>
                    <a:pt x="7" y="757"/>
                  </a:lnTo>
                  <a:lnTo>
                    <a:pt x="8" y="756"/>
                  </a:lnTo>
                  <a:lnTo>
                    <a:pt x="7" y="755"/>
                  </a:lnTo>
                  <a:lnTo>
                    <a:pt x="4" y="757"/>
                  </a:lnTo>
                  <a:lnTo>
                    <a:pt x="7" y="760"/>
                  </a:lnTo>
                  <a:lnTo>
                    <a:pt x="8" y="758"/>
                  </a:lnTo>
                  <a:lnTo>
                    <a:pt x="7" y="758"/>
                  </a:lnTo>
                  <a:lnTo>
                    <a:pt x="7" y="764"/>
                  </a:lnTo>
                  <a:lnTo>
                    <a:pt x="8" y="764"/>
                  </a:lnTo>
                  <a:lnTo>
                    <a:pt x="7" y="762"/>
                  </a:lnTo>
                  <a:lnTo>
                    <a:pt x="4" y="765"/>
                  </a:lnTo>
                  <a:lnTo>
                    <a:pt x="7" y="768"/>
                  </a:lnTo>
                  <a:lnTo>
                    <a:pt x="8" y="766"/>
                  </a:lnTo>
                  <a:lnTo>
                    <a:pt x="7" y="766"/>
                  </a:lnTo>
                  <a:lnTo>
                    <a:pt x="7" y="775"/>
                  </a:lnTo>
                  <a:lnTo>
                    <a:pt x="8" y="777"/>
                  </a:lnTo>
                  <a:lnTo>
                    <a:pt x="10" y="775"/>
                  </a:lnTo>
                  <a:lnTo>
                    <a:pt x="8" y="775"/>
                  </a:lnTo>
                  <a:lnTo>
                    <a:pt x="8" y="777"/>
                  </a:lnTo>
                  <a:lnTo>
                    <a:pt x="12" y="777"/>
                  </a:lnTo>
                  <a:lnTo>
                    <a:pt x="12" y="775"/>
                  </a:lnTo>
                  <a:lnTo>
                    <a:pt x="10" y="773"/>
                  </a:lnTo>
                  <a:lnTo>
                    <a:pt x="8" y="774"/>
                  </a:lnTo>
                  <a:lnTo>
                    <a:pt x="11" y="774"/>
                  </a:lnTo>
                  <a:lnTo>
                    <a:pt x="11" y="766"/>
                  </a:lnTo>
                  <a:lnTo>
                    <a:pt x="8" y="764"/>
                  </a:lnTo>
                  <a:lnTo>
                    <a:pt x="7" y="765"/>
                  </a:lnTo>
                  <a:lnTo>
                    <a:pt x="8" y="766"/>
                  </a:lnTo>
                  <a:lnTo>
                    <a:pt x="10" y="765"/>
                  </a:lnTo>
                  <a:lnTo>
                    <a:pt x="11" y="765"/>
                  </a:lnTo>
                  <a:lnTo>
                    <a:pt x="11" y="758"/>
                  </a:lnTo>
                  <a:lnTo>
                    <a:pt x="8" y="756"/>
                  </a:lnTo>
                  <a:lnTo>
                    <a:pt x="7" y="757"/>
                  </a:lnTo>
                  <a:lnTo>
                    <a:pt x="8" y="758"/>
                  </a:lnTo>
                  <a:lnTo>
                    <a:pt x="11" y="756"/>
                  </a:lnTo>
                  <a:lnTo>
                    <a:pt x="8" y="753"/>
                  </a:lnTo>
                  <a:lnTo>
                    <a:pt x="7" y="755"/>
                  </a:lnTo>
                  <a:lnTo>
                    <a:pt x="10" y="755"/>
                  </a:lnTo>
                  <a:lnTo>
                    <a:pt x="10" y="744"/>
                  </a:lnTo>
                  <a:lnTo>
                    <a:pt x="7" y="741"/>
                  </a:lnTo>
                  <a:lnTo>
                    <a:pt x="6" y="743"/>
                  </a:lnTo>
                  <a:lnTo>
                    <a:pt x="6" y="745"/>
                  </a:lnTo>
                  <a:lnTo>
                    <a:pt x="7" y="745"/>
                  </a:lnTo>
                  <a:lnTo>
                    <a:pt x="8" y="741"/>
                  </a:lnTo>
                  <a:lnTo>
                    <a:pt x="7" y="740"/>
                  </a:lnTo>
                  <a:lnTo>
                    <a:pt x="6" y="741"/>
                  </a:lnTo>
                  <a:lnTo>
                    <a:pt x="8" y="741"/>
                  </a:lnTo>
                  <a:lnTo>
                    <a:pt x="8" y="738"/>
                  </a:lnTo>
                  <a:lnTo>
                    <a:pt x="6" y="738"/>
                  </a:lnTo>
                  <a:lnTo>
                    <a:pt x="7" y="739"/>
                  </a:lnTo>
                  <a:lnTo>
                    <a:pt x="10" y="736"/>
                  </a:lnTo>
                  <a:lnTo>
                    <a:pt x="7" y="734"/>
                  </a:lnTo>
                  <a:lnTo>
                    <a:pt x="6" y="735"/>
                  </a:lnTo>
                  <a:lnTo>
                    <a:pt x="8" y="735"/>
                  </a:lnTo>
                  <a:lnTo>
                    <a:pt x="8" y="734"/>
                  </a:lnTo>
                  <a:lnTo>
                    <a:pt x="6" y="731"/>
                  </a:lnTo>
                  <a:lnTo>
                    <a:pt x="4" y="732"/>
                  </a:lnTo>
                  <a:lnTo>
                    <a:pt x="4" y="735"/>
                  </a:lnTo>
                  <a:lnTo>
                    <a:pt x="8" y="735"/>
                  </a:lnTo>
                  <a:lnTo>
                    <a:pt x="8" y="731"/>
                  </a:lnTo>
                  <a:lnTo>
                    <a:pt x="6" y="728"/>
                  </a:lnTo>
                  <a:lnTo>
                    <a:pt x="4" y="730"/>
                  </a:lnTo>
                  <a:lnTo>
                    <a:pt x="6" y="731"/>
                  </a:lnTo>
                  <a:lnTo>
                    <a:pt x="7" y="730"/>
                  </a:lnTo>
                  <a:lnTo>
                    <a:pt x="6" y="727"/>
                  </a:lnTo>
                  <a:lnTo>
                    <a:pt x="4" y="727"/>
                  </a:lnTo>
                  <a:lnTo>
                    <a:pt x="4" y="728"/>
                  </a:lnTo>
                  <a:lnTo>
                    <a:pt x="7" y="728"/>
                  </a:lnTo>
                  <a:lnTo>
                    <a:pt x="7" y="727"/>
                  </a:lnTo>
                  <a:lnTo>
                    <a:pt x="4" y="727"/>
                  </a:lnTo>
                  <a:lnTo>
                    <a:pt x="6" y="728"/>
                  </a:lnTo>
                  <a:lnTo>
                    <a:pt x="7" y="727"/>
                  </a:lnTo>
                  <a:lnTo>
                    <a:pt x="8" y="727"/>
                  </a:lnTo>
                  <a:lnTo>
                    <a:pt x="8" y="723"/>
                  </a:lnTo>
                  <a:lnTo>
                    <a:pt x="6" y="720"/>
                  </a:lnTo>
                  <a:lnTo>
                    <a:pt x="4" y="722"/>
                  </a:lnTo>
                  <a:lnTo>
                    <a:pt x="7" y="722"/>
                  </a:lnTo>
                  <a:lnTo>
                    <a:pt x="7" y="705"/>
                  </a:lnTo>
                  <a:lnTo>
                    <a:pt x="4" y="702"/>
                  </a:lnTo>
                  <a:lnTo>
                    <a:pt x="3" y="703"/>
                  </a:lnTo>
                  <a:lnTo>
                    <a:pt x="3" y="706"/>
                  </a:lnTo>
                  <a:lnTo>
                    <a:pt x="7" y="706"/>
                  </a:lnTo>
                  <a:lnTo>
                    <a:pt x="7" y="697"/>
                  </a:lnTo>
                  <a:lnTo>
                    <a:pt x="3" y="697"/>
                  </a:lnTo>
                  <a:lnTo>
                    <a:pt x="3" y="698"/>
                  </a:lnTo>
                  <a:lnTo>
                    <a:pt x="6" y="698"/>
                  </a:lnTo>
                  <a:lnTo>
                    <a:pt x="6" y="694"/>
                  </a:lnTo>
                  <a:lnTo>
                    <a:pt x="3" y="694"/>
                  </a:lnTo>
                  <a:lnTo>
                    <a:pt x="4" y="696"/>
                  </a:lnTo>
                  <a:lnTo>
                    <a:pt x="6" y="694"/>
                  </a:lnTo>
                  <a:lnTo>
                    <a:pt x="7" y="694"/>
                  </a:lnTo>
                  <a:lnTo>
                    <a:pt x="7" y="684"/>
                  </a:lnTo>
                  <a:lnTo>
                    <a:pt x="4" y="681"/>
                  </a:lnTo>
                  <a:lnTo>
                    <a:pt x="3" y="683"/>
                  </a:lnTo>
                  <a:lnTo>
                    <a:pt x="4" y="684"/>
                  </a:lnTo>
                  <a:lnTo>
                    <a:pt x="6" y="683"/>
                  </a:lnTo>
                  <a:lnTo>
                    <a:pt x="7" y="683"/>
                  </a:lnTo>
                  <a:lnTo>
                    <a:pt x="7" y="677"/>
                  </a:lnTo>
                  <a:lnTo>
                    <a:pt x="3" y="677"/>
                  </a:lnTo>
                  <a:lnTo>
                    <a:pt x="3" y="679"/>
                  </a:lnTo>
                  <a:lnTo>
                    <a:pt x="6" y="679"/>
                  </a:lnTo>
                  <a:lnTo>
                    <a:pt x="6" y="675"/>
                  </a:lnTo>
                  <a:lnTo>
                    <a:pt x="3" y="675"/>
                  </a:lnTo>
                  <a:lnTo>
                    <a:pt x="4" y="676"/>
                  </a:lnTo>
                  <a:lnTo>
                    <a:pt x="6" y="675"/>
                  </a:lnTo>
                  <a:lnTo>
                    <a:pt x="7" y="675"/>
                  </a:lnTo>
                  <a:lnTo>
                    <a:pt x="7" y="658"/>
                  </a:lnTo>
                  <a:lnTo>
                    <a:pt x="3" y="658"/>
                  </a:lnTo>
                  <a:lnTo>
                    <a:pt x="3" y="659"/>
                  </a:lnTo>
                  <a:lnTo>
                    <a:pt x="6" y="659"/>
                  </a:lnTo>
                  <a:lnTo>
                    <a:pt x="6" y="658"/>
                  </a:lnTo>
                  <a:lnTo>
                    <a:pt x="3" y="658"/>
                  </a:lnTo>
                  <a:lnTo>
                    <a:pt x="4" y="659"/>
                  </a:lnTo>
                  <a:lnTo>
                    <a:pt x="6" y="658"/>
                  </a:lnTo>
                  <a:lnTo>
                    <a:pt x="7" y="658"/>
                  </a:lnTo>
                  <a:lnTo>
                    <a:pt x="7" y="655"/>
                  </a:lnTo>
                  <a:lnTo>
                    <a:pt x="4" y="652"/>
                  </a:lnTo>
                  <a:lnTo>
                    <a:pt x="3" y="654"/>
                  </a:lnTo>
                  <a:lnTo>
                    <a:pt x="3" y="656"/>
                  </a:lnTo>
                  <a:lnTo>
                    <a:pt x="7" y="656"/>
                  </a:lnTo>
                  <a:lnTo>
                    <a:pt x="7" y="652"/>
                  </a:lnTo>
                  <a:lnTo>
                    <a:pt x="4" y="650"/>
                  </a:lnTo>
                  <a:lnTo>
                    <a:pt x="3" y="651"/>
                  </a:lnTo>
                  <a:lnTo>
                    <a:pt x="4" y="652"/>
                  </a:lnTo>
                  <a:lnTo>
                    <a:pt x="6" y="651"/>
                  </a:lnTo>
                  <a:lnTo>
                    <a:pt x="4" y="648"/>
                  </a:lnTo>
                  <a:lnTo>
                    <a:pt x="3" y="648"/>
                  </a:lnTo>
                  <a:lnTo>
                    <a:pt x="3" y="650"/>
                  </a:lnTo>
                  <a:lnTo>
                    <a:pt x="4" y="651"/>
                  </a:lnTo>
                  <a:lnTo>
                    <a:pt x="7" y="648"/>
                  </a:lnTo>
                  <a:lnTo>
                    <a:pt x="4" y="646"/>
                  </a:lnTo>
                  <a:lnTo>
                    <a:pt x="3" y="647"/>
                  </a:lnTo>
                  <a:lnTo>
                    <a:pt x="4" y="648"/>
                  </a:lnTo>
                  <a:lnTo>
                    <a:pt x="7" y="646"/>
                  </a:lnTo>
                  <a:lnTo>
                    <a:pt x="4" y="643"/>
                  </a:lnTo>
                  <a:lnTo>
                    <a:pt x="3" y="645"/>
                  </a:lnTo>
                  <a:lnTo>
                    <a:pt x="3" y="647"/>
                  </a:lnTo>
                  <a:lnTo>
                    <a:pt x="7" y="647"/>
                  </a:lnTo>
                  <a:lnTo>
                    <a:pt x="7" y="643"/>
                  </a:lnTo>
                  <a:lnTo>
                    <a:pt x="4" y="641"/>
                  </a:lnTo>
                  <a:lnTo>
                    <a:pt x="3" y="642"/>
                  </a:lnTo>
                  <a:lnTo>
                    <a:pt x="6" y="642"/>
                  </a:lnTo>
                  <a:lnTo>
                    <a:pt x="6" y="641"/>
                  </a:lnTo>
                  <a:lnTo>
                    <a:pt x="3" y="641"/>
                  </a:lnTo>
                  <a:lnTo>
                    <a:pt x="4" y="642"/>
                  </a:lnTo>
                  <a:lnTo>
                    <a:pt x="6" y="641"/>
                  </a:lnTo>
                  <a:lnTo>
                    <a:pt x="7" y="641"/>
                  </a:lnTo>
                  <a:lnTo>
                    <a:pt x="7" y="637"/>
                  </a:lnTo>
                  <a:lnTo>
                    <a:pt x="4" y="634"/>
                  </a:lnTo>
                  <a:lnTo>
                    <a:pt x="3" y="635"/>
                  </a:lnTo>
                  <a:lnTo>
                    <a:pt x="4" y="637"/>
                  </a:lnTo>
                  <a:lnTo>
                    <a:pt x="7" y="634"/>
                  </a:lnTo>
                  <a:lnTo>
                    <a:pt x="4" y="631"/>
                  </a:lnTo>
                  <a:lnTo>
                    <a:pt x="3" y="633"/>
                  </a:lnTo>
                  <a:lnTo>
                    <a:pt x="4" y="634"/>
                  </a:lnTo>
                  <a:lnTo>
                    <a:pt x="7" y="631"/>
                  </a:lnTo>
                  <a:lnTo>
                    <a:pt x="4" y="629"/>
                  </a:lnTo>
                  <a:lnTo>
                    <a:pt x="3" y="630"/>
                  </a:lnTo>
                  <a:lnTo>
                    <a:pt x="4" y="631"/>
                  </a:lnTo>
                  <a:lnTo>
                    <a:pt x="6" y="630"/>
                  </a:lnTo>
                  <a:lnTo>
                    <a:pt x="4" y="628"/>
                  </a:lnTo>
                  <a:lnTo>
                    <a:pt x="3" y="628"/>
                  </a:lnTo>
                  <a:lnTo>
                    <a:pt x="3" y="629"/>
                  </a:lnTo>
                  <a:lnTo>
                    <a:pt x="4" y="630"/>
                  </a:lnTo>
                  <a:lnTo>
                    <a:pt x="6" y="629"/>
                  </a:lnTo>
                  <a:lnTo>
                    <a:pt x="7" y="629"/>
                  </a:lnTo>
                  <a:lnTo>
                    <a:pt x="7" y="618"/>
                  </a:lnTo>
                  <a:lnTo>
                    <a:pt x="4" y="618"/>
                  </a:lnTo>
                  <a:lnTo>
                    <a:pt x="6" y="620"/>
                  </a:lnTo>
                  <a:lnTo>
                    <a:pt x="7" y="618"/>
                  </a:lnTo>
                  <a:lnTo>
                    <a:pt x="8" y="618"/>
                  </a:lnTo>
                  <a:lnTo>
                    <a:pt x="8" y="614"/>
                  </a:lnTo>
                  <a:lnTo>
                    <a:pt x="6" y="612"/>
                  </a:lnTo>
                  <a:lnTo>
                    <a:pt x="4" y="613"/>
                  </a:lnTo>
                  <a:lnTo>
                    <a:pt x="7" y="613"/>
                  </a:lnTo>
                  <a:lnTo>
                    <a:pt x="7" y="601"/>
                  </a:lnTo>
                  <a:lnTo>
                    <a:pt x="4" y="601"/>
                  </a:lnTo>
                  <a:lnTo>
                    <a:pt x="6" y="603"/>
                  </a:lnTo>
                  <a:lnTo>
                    <a:pt x="7" y="601"/>
                  </a:lnTo>
                  <a:lnTo>
                    <a:pt x="8" y="601"/>
                  </a:lnTo>
                  <a:lnTo>
                    <a:pt x="8" y="595"/>
                  </a:lnTo>
                  <a:lnTo>
                    <a:pt x="6" y="595"/>
                  </a:lnTo>
                  <a:lnTo>
                    <a:pt x="6" y="597"/>
                  </a:lnTo>
                  <a:lnTo>
                    <a:pt x="8" y="597"/>
                  </a:lnTo>
                  <a:lnTo>
                    <a:pt x="8" y="596"/>
                  </a:lnTo>
                  <a:lnTo>
                    <a:pt x="10" y="595"/>
                  </a:lnTo>
                  <a:lnTo>
                    <a:pt x="11" y="595"/>
                  </a:lnTo>
                  <a:lnTo>
                    <a:pt x="11" y="590"/>
                  </a:lnTo>
                  <a:lnTo>
                    <a:pt x="8" y="590"/>
                  </a:lnTo>
                  <a:lnTo>
                    <a:pt x="8" y="592"/>
                  </a:lnTo>
                  <a:lnTo>
                    <a:pt x="12" y="592"/>
                  </a:lnTo>
                  <a:lnTo>
                    <a:pt x="15" y="591"/>
                  </a:lnTo>
                  <a:lnTo>
                    <a:pt x="15" y="590"/>
                  </a:lnTo>
                  <a:lnTo>
                    <a:pt x="17" y="587"/>
                  </a:lnTo>
                  <a:lnTo>
                    <a:pt x="15" y="584"/>
                  </a:lnTo>
                  <a:lnTo>
                    <a:pt x="14" y="586"/>
                  </a:lnTo>
                  <a:lnTo>
                    <a:pt x="14" y="588"/>
                  </a:lnTo>
                  <a:lnTo>
                    <a:pt x="16" y="588"/>
                  </a:lnTo>
                  <a:lnTo>
                    <a:pt x="20" y="587"/>
                  </a:lnTo>
                  <a:lnTo>
                    <a:pt x="20" y="586"/>
                  </a:lnTo>
                  <a:lnTo>
                    <a:pt x="23" y="583"/>
                  </a:lnTo>
                  <a:lnTo>
                    <a:pt x="21" y="582"/>
                  </a:lnTo>
                  <a:lnTo>
                    <a:pt x="21" y="584"/>
                  </a:lnTo>
                  <a:lnTo>
                    <a:pt x="28" y="583"/>
                  </a:lnTo>
                  <a:lnTo>
                    <a:pt x="28" y="579"/>
                  </a:lnTo>
                  <a:lnTo>
                    <a:pt x="25" y="579"/>
                  </a:lnTo>
                  <a:lnTo>
                    <a:pt x="25" y="580"/>
                  </a:lnTo>
                  <a:lnTo>
                    <a:pt x="27" y="579"/>
                  </a:lnTo>
                  <a:lnTo>
                    <a:pt x="23" y="578"/>
                  </a:lnTo>
                  <a:lnTo>
                    <a:pt x="21" y="579"/>
                  </a:lnTo>
                  <a:lnTo>
                    <a:pt x="23" y="580"/>
                  </a:lnTo>
                  <a:lnTo>
                    <a:pt x="25" y="578"/>
                  </a:lnTo>
                  <a:lnTo>
                    <a:pt x="23" y="575"/>
                  </a:lnTo>
                  <a:lnTo>
                    <a:pt x="19" y="574"/>
                  </a:lnTo>
                  <a:lnTo>
                    <a:pt x="16" y="574"/>
                  </a:lnTo>
                  <a:lnTo>
                    <a:pt x="16" y="575"/>
                  </a:lnTo>
                  <a:lnTo>
                    <a:pt x="17" y="576"/>
                  </a:lnTo>
                  <a:lnTo>
                    <a:pt x="19" y="575"/>
                  </a:lnTo>
                  <a:lnTo>
                    <a:pt x="21" y="574"/>
                  </a:lnTo>
                  <a:lnTo>
                    <a:pt x="16" y="571"/>
                  </a:lnTo>
                  <a:lnTo>
                    <a:pt x="15" y="573"/>
                  </a:lnTo>
                  <a:lnTo>
                    <a:pt x="16" y="575"/>
                  </a:lnTo>
                  <a:lnTo>
                    <a:pt x="19" y="574"/>
                  </a:lnTo>
                  <a:lnTo>
                    <a:pt x="19" y="573"/>
                  </a:lnTo>
                  <a:lnTo>
                    <a:pt x="20" y="571"/>
                  </a:lnTo>
                  <a:lnTo>
                    <a:pt x="19" y="569"/>
                  </a:lnTo>
                  <a:lnTo>
                    <a:pt x="17" y="569"/>
                  </a:lnTo>
                  <a:lnTo>
                    <a:pt x="17" y="570"/>
                  </a:lnTo>
                  <a:lnTo>
                    <a:pt x="19" y="571"/>
                  </a:lnTo>
                  <a:lnTo>
                    <a:pt x="20" y="570"/>
                  </a:lnTo>
                  <a:lnTo>
                    <a:pt x="23" y="569"/>
                  </a:lnTo>
                  <a:lnTo>
                    <a:pt x="17" y="566"/>
                  </a:lnTo>
                  <a:lnTo>
                    <a:pt x="16" y="567"/>
                  </a:lnTo>
                  <a:lnTo>
                    <a:pt x="19" y="567"/>
                  </a:lnTo>
                  <a:lnTo>
                    <a:pt x="19" y="563"/>
                  </a:lnTo>
                  <a:lnTo>
                    <a:pt x="15" y="563"/>
                  </a:lnTo>
                  <a:lnTo>
                    <a:pt x="15" y="565"/>
                  </a:lnTo>
                  <a:lnTo>
                    <a:pt x="16" y="566"/>
                  </a:lnTo>
                  <a:lnTo>
                    <a:pt x="17" y="565"/>
                  </a:lnTo>
                  <a:lnTo>
                    <a:pt x="19" y="565"/>
                  </a:lnTo>
                  <a:lnTo>
                    <a:pt x="19" y="562"/>
                  </a:lnTo>
                  <a:lnTo>
                    <a:pt x="16" y="559"/>
                  </a:lnTo>
                  <a:lnTo>
                    <a:pt x="14" y="559"/>
                  </a:lnTo>
                  <a:lnTo>
                    <a:pt x="14" y="561"/>
                  </a:lnTo>
                  <a:lnTo>
                    <a:pt x="15" y="559"/>
                  </a:lnTo>
                  <a:lnTo>
                    <a:pt x="14" y="558"/>
                  </a:lnTo>
                  <a:lnTo>
                    <a:pt x="12" y="559"/>
                  </a:lnTo>
                  <a:lnTo>
                    <a:pt x="14" y="561"/>
                  </a:lnTo>
                  <a:lnTo>
                    <a:pt x="15" y="559"/>
                  </a:lnTo>
                  <a:lnTo>
                    <a:pt x="16" y="559"/>
                  </a:lnTo>
                  <a:lnTo>
                    <a:pt x="16" y="557"/>
                  </a:lnTo>
                  <a:lnTo>
                    <a:pt x="14" y="554"/>
                  </a:lnTo>
                  <a:lnTo>
                    <a:pt x="11" y="554"/>
                  </a:lnTo>
                  <a:lnTo>
                    <a:pt x="11" y="555"/>
                  </a:lnTo>
                  <a:lnTo>
                    <a:pt x="12" y="554"/>
                  </a:lnTo>
                  <a:lnTo>
                    <a:pt x="11" y="553"/>
                  </a:lnTo>
                  <a:lnTo>
                    <a:pt x="10" y="554"/>
                  </a:lnTo>
                  <a:lnTo>
                    <a:pt x="12" y="554"/>
                  </a:lnTo>
                  <a:lnTo>
                    <a:pt x="12" y="552"/>
                  </a:lnTo>
                  <a:lnTo>
                    <a:pt x="10" y="552"/>
                  </a:lnTo>
                  <a:lnTo>
                    <a:pt x="11" y="553"/>
                  </a:lnTo>
                  <a:lnTo>
                    <a:pt x="12" y="552"/>
                  </a:lnTo>
                  <a:lnTo>
                    <a:pt x="11" y="550"/>
                  </a:lnTo>
                  <a:lnTo>
                    <a:pt x="11" y="553"/>
                  </a:lnTo>
                  <a:lnTo>
                    <a:pt x="14" y="553"/>
                  </a:lnTo>
                  <a:lnTo>
                    <a:pt x="14" y="552"/>
                  </a:lnTo>
                  <a:lnTo>
                    <a:pt x="16" y="549"/>
                  </a:lnTo>
                  <a:lnTo>
                    <a:pt x="14" y="546"/>
                  </a:lnTo>
                  <a:lnTo>
                    <a:pt x="12" y="548"/>
                  </a:lnTo>
                  <a:lnTo>
                    <a:pt x="15" y="548"/>
                  </a:lnTo>
                  <a:lnTo>
                    <a:pt x="15" y="546"/>
                  </a:lnTo>
                  <a:lnTo>
                    <a:pt x="12" y="546"/>
                  </a:lnTo>
                  <a:lnTo>
                    <a:pt x="12" y="549"/>
                  </a:lnTo>
                  <a:lnTo>
                    <a:pt x="16" y="549"/>
                  </a:lnTo>
                  <a:lnTo>
                    <a:pt x="16" y="540"/>
                  </a:lnTo>
                  <a:lnTo>
                    <a:pt x="15" y="540"/>
                  </a:lnTo>
                  <a:lnTo>
                    <a:pt x="12" y="538"/>
                  </a:lnTo>
                  <a:lnTo>
                    <a:pt x="8" y="538"/>
                  </a:lnTo>
                  <a:lnTo>
                    <a:pt x="8" y="540"/>
                  </a:lnTo>
                  <a:lnTo>
                    <a:pt x="11" y="540"/>
                  </a:lnTo>
                  <a:lnTo>
                    <a:pt x="11" y="538"/>
                  </a:lnTo>
                  <a:lnTo>
                    <a:pt x="8" y="536"/>
                  </a:lnTo>
                  <a:lnTo>
                    <a:pt x="7" y="537"/>
                  </a:lnTo>
                  <a:lnTo>
                    <a:pt x="10" y="537"/>
                  </a:lnTo>
                  <a:lnTo>
                    <a:pt x="10" y="535"/>
                  </a:lnTo>
                  <a:lnTo>
                    <a:pt x="6" y="535"/>
                  </a:lnTo>
                  <a:lnTo>
                    <a:pt x="6" y="536"/>
                  </a:lnTo>
                  <a:lnTo>
                    <a:pt x="8" y="536"/>
                  </a:lnTo>
                  <a:lnTo>
                    <a:pt x="8" y="533"/>
                  </a:lnTo>
                  <a:lnTo>
                    <a:pt x="6" y="531"/>
                  </a:lnTo>
                  <a:lnTo>
                    <a:pt x="4" y="532"/>
                  </a:lnTo>
                  <a:lnTo>
                    <a:pt x="6" y="533"/>
                  </a:lnTo>
                  <a:lnTo>
                    <a:pt x="8" y="531"/>
                  </a:lnTo>
                  <a:lnTo>
                    <a:pt x="6" y="528"/>
                  </a:lnTo>
                  <a:lnTo>
                    <a:pt x="4" y="529"/>
                  </a:lnTo>
                  <a:lnTo>
                    <a:pt x="7" y="529"/>
                  </a:lnTo>
                  <a:lnTo>
                    <a:pt x="7" y="527"/>
                  </a:lnTo>
                  <a:lnTo>
                    <a:pt x="4" y="524"/>
                  </a:lnTo>
                  <a:lnTo>
                    <a:pt x="3" y="525"/>
                  </a:lnTo>
                  <a:lnTo>
                    <a:pt x="6" y="525"/>
                  </a:lnTo>
                  <a:lnTo>
                    <a:pt x="6" y="524"/>
                  </a:lnTo>
                  <a:lnTo>
                    <a:pt x="3" y="524"/>
                  </a:lnTo>
                  <a:lnTo>
                    <a:pt x="4" y="525"/>
                  </a:lnTo>
                  <a:lnTo>
                    <a:pt x="6" y="524"/>
                  </a:lnTo>
                  <a:lnTo>
                    <a:pt x="7" y="524"/>
                  </a:lnTo>
                  <a:lnTo>
                    <a:pt x="7" y="520"/>
                  </a:lnTo>
                  <a:lnTo>
                    <a:pt x="3" y="520"/>
                  </a:lnTo>
                  <a:lnTo>
                    <a:pt x="3" y="521"/>
                  </a:lnTo>
                  <a:lnTo>
                    <a:pt x="6" y="521"/>
                  </a:lnTo>
                  <a:lnTo>
                    <a:pt x="6" y="519"/>
                  </a:lnTo>
                  <a:lnTo>
                    <a:pt x="3" y="519"/>
                  </a:lnTo>
                  <a:lnTo>
                    <a:pt x="4" y="520"/>
                  </a:lnTo>
                  <a:lnTo>
                    <a:pt x="6" y="519"/>
                  </a:lnTo>
                  <a:lnTo>
                    <a:pt x="7" y="519"/>
                  </a:lnTo>
                  <a:lnTo>
                    <a:pt x="7" y="516"/>
                  </a:lnTo>
                  <a:lnTo>
                    <a:pt x="4" y="516"/>
                  </a:lnTo>
                  <a:lnTo>
                    <a:pt x="6" y="518"/>
                  </a:lnTo>
                  <a:lnTo>
                    <a:pt x="7" y="516"/>
                  </a:lnTo>
                  <a:lnTo>
                    <a:pt x="8" y="516"/>
                  </a:lnTo>
                  <a:lnTo>
                    <a:pt x="8" y="511"/>
                  </a:lnTo>
                  <a:lnTo>
                    <a:pt x="6" y="511"/>
                  </a:lnTo>
                  <a:lnTo>
                    <a:pt x="7" y="512"/>
                  </a:lnTo>
                  <a:lnTo>
                    <a:pt x="10" y="510"/>
                  </a:lnTo>
                  <a:lnTo>
                    <a:pt x="7" y="507"/>
                  </a:lnTo>
                  <a:lnTo>
                    <a:pt x="6" y="508"/>
                  </a:lnTo>
                  <a:lnTo>
                    <a:pt x="8" y="508"/>
                  </a:lnTo>
                  <a:lnTo>
                    <a:pt x="8" y="493"/>
                  </a:lnTo>
                  <a:lnTo>
                    <a:pt x="6" y="493"/>
                  </a:lnTo>
                  <a:lnTo>
                    <a:pt x="7" y="494"/>
                  </a:lnTo>
                  <a:lnTo>
                    <a:pt x="8" y="493"/>
                  </a:lnTo>
                  <a:lnTo>
                    <a:pt x="7" y="490"/>
                  </a:lnTo>
                  <a:lnTo>
                    <a:pt x="6" y="490"/>
                  </a:lnTo>
                  <a:lnTo>
                    <a:pt x="6" y="491"/>
                  </a:lnTo>
                  <a:lnTo>
                    <a:pt x="7" y="493"/>
                  </a:lnTo>
                  <a:lnTo>
                    <a:pt x="10" y="490"/>
                  </a:lnTo>
                  <a:lnTo>
                    <a:pt x="7" y="487"/>
                  </a:lnTo>
                  <a:lnTo>
                    <a:pt x="6" y="489"/>
                  </a:lnTo>
                  <a:lnTo>
                    <a:pt x="8" y="489"/>
                  </a:lnTo>
                  <a:lnTo>
                    <a:pt x="8" y="470"/>
                  </a:lnTo>
                  <a:lnTo>
                    <a:pt x="6" y="468"/>
                  </a:lnTo>
                  <a:lnTo>
                    <a:pt x="4" y="469"/>
                  </a:lnTo>
                  <a:lnTo>
                    <a:pt x="7" y="469"/>
                  </a:lnTo>
                  <a:lnTo>
                    <a:pt x="7" y="466"/>
                  </a:lnTo>
                  <a:lnTo>
                    <a:pt x="4" y="466"/>
                  </a:lnTo>
                  <a:lnTo>
                    <a:pt x="4" y="469"/>
                  </a:lnTo>
                  <a:lnTo>
                    <a:pt x="8" y="469"/>
                  </a:lnTo>
                  <a:lnTo>
                    <a:pt x="8" y="461"/>
                  </a:lnTo>
                  <a:lnTo>
                    <a:pt x="6" y="459"/>
                  </a:lnTo>
                  <a:lnTo>
                    <a:pt x="4" y="460"/>
                  </a:lnTo>
                  <a:lnTo>
                    <a:pt x="7" y="460"/>
                  </a:lnTo>
                  <a:lnTo>
                    <a:pt x="7" y="459"/>
                  </a:lnTo>
                  <a:lnTo>
                    <a:pt x="4" y="459"/>
                  </a:lnTo>
                  <a:lnTo>
                    <a:pt x="6" y="460"/>
                  </a:lnTo>
                  <a:lnTo>
                    <a:pt x="7" y="459"/>
                  </a:lnTo>
                  <a:lnTo>
                    <a:pt x="6" y="456"/>
                  </a:lnTo>
                  <a:lnTo>
                    <a:pt x="4" y="456"/>
                  </a:lnTo>
                  <a:lnTo>
                    <a:pt x="4" y="457"/>
                  </a:lnTo>
                  <a:lnTo>
                    <a:pt x="6" y="459"/>
                  </a:lnTo>
                  <a:lnTo>
                    <a:pt x="8" y="456"/>
                  </a:lnTo>
                  <a:lnTo>
                    <a:pt x="6" y="453"/>
                  </a:lnTo>
                  <a:lnTo>
                    <a:pt x="4" y="455"/>
                  </a:lnTo>
                  <a:lnTo>
                    <a:pt x="7" y="455"/>
                  </a:lnTo>
                  <a:lnTo>
                    <a:pt x="7" y="447"/>
                  </a:lnTo>
                  <a:lnTo>
                    <a:pt x="4" y="444"/>
                  </a:lnTo>
                  <a:lnTo>
                    <a:pt x="3" y="445"/>
                  </a:lnTo>
                  <a:lnTo>
                    <a:pt x="4" y="447"/>
                  </a:lnTo>
                  <a:lnTo>
                    <a:pt x="7" y="444"/>
                  </a:lnTo>
                  <a:lnTo>
                    <a:pt x="4" y="442"/>
                  </a:lnTo>
                  <a:lnTo>
                    <a:pt x="3" y="443"/>
                  </a:lnTo>
                  <a:lnTo>
                    <a:pt x="4" y="444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3" y="440"/>
                  </a:lnTo>
                  <a:lnTo>
                    <a:pt x="3" y="442"/>
                  </a:lnTo>
                  <a:lnTo>
                    <a:pt x="4" y="443"/>
                  </a:lnTo>
                  <a:lnTo>
                    <a:pt x="6" y="442"/>
                  </a:lnTo>
                  <a:lnTo>
                    <a:pt x="7" y="442"/>
                  </a:lnTo>
                  <a:lnTo>
                    <a:pt x="7" y="408"/>
                  </a:lnTo>
                  <a:lnTo>
                    <a:pt x="4" y="408"/>
                  </a:lnTo>
                  <a:lnTo>
                    <a:pt x="7" y="409"/>
                  </a:lnTo>
                  <a:lnTo>
                    <a:pt x="8" y="406"/>
                  </a:lnTo>
                  <a:lnTo>
                    <a:pt x="8" y="405"/>
                  </a:lnTo>
                  <a:lnTo>
                    <a:pt x="6" y="402"/>
                  </a:lnTo>
                  <a:lnTo>
                    <a:pt x="4" y="404"/>
                  </a:lnTo>
                  <a:lnTo>
                    <a:pt x="7" y="404"/>
                  </a:lnTo>
                  <a:lnTo>
                    <a:pt x="7" y="402"/>
                  </a:lnTo>
                  <a:lnTo>
                    <a:pt x="4" y="402"/>
                  </a:lnTo>
                  <a:lnTo>
                    <a:pt x="6" y="404"/>
                  </a:lnTo>
                  <a:lnTo>
                    <a:pt x="8" y="401"/>
                  </a:lnTo>
                  <a:lnTo>
                    <a:pt x="6" y="398"/>
                  </a:lnTo>
                  <a:lnTo>
                    <a:pt x="4" y="400"/>
                  </a:lnTo>
                  <a:lnTo>
                    <a:pt x="7" y="400"/>
                  </a:lnTo>
                  <a:lnTo>
                    <a:pt x="7" y="330"/>
                  </a:lnTo>
                  <a:lnTo>
                    <a:pt x="4" y="330"/>
                  </a:lnTo>
                  <a:lnTo>
                    <a:pt x="6" y="332"/>
                  </a:lnTo>
                  <a:lnTo>
                    <a:pt x="7" y="330"/>
                  </a:lnTo>
                  <a:lnTo>
                    <a:pt x="6" y="328"/>
                  </a:lnTo>
                  <a:lnTo>
                    <a:pt x="4" y="328"/>
                  </a:lnTo>
                  <a:lnTo>
                    <a:pt x="4" y="329"/>
                  </a:lnTo>
                  <a:lnTo>
                    <a:pt x="7" y="329"/>
                  </a:lnTo>
                  <a:lnTo>
                    <a:pt x="7" y="326"/>
                  </a:lnTo>
                  <a:lnTo>
                    <a:pt x="4" y="326"/>
                  </a:lnTo>
                  <a:lnTo>
                    <a:pt x="6" y="328"/>
                  </a:lnTo>
                  <a:lnTo>
                    <a:pt x="8" y="325"/>
                  </a:lnTo>
                  <a:lnTo>
                    <a:pt x="6" y="322"/>
                  </a:lnTo>
                  <a:lnTo>
                    <a:pt x="4" y="324"/>
                  </a:lnTo>
                  <a:lnTo>
                    <a:pt x="4" y="326"/>
                  </a:lnTo>
                  <a:lnTo>
                    <a:pt x="6" y="326"/>
                  </a:lnTo>
                  <a:lnTo>
                    <a:pt x="7" y="322"/>
                  </a:lnTo>
                  <a:lnTo>
                    <a:pt x="6" y="321"/>
                  </a:lnTo>
                  <a:lnTo>
                    <a:pt x="4" y="322"/>
                  </a:lnTo>
                  <a:lnTo>
                    <a:pt x="7" y="322"/>
                  </a:lnTo>
                  <a:lnTo>
                    <a:pt x="7" y="317"/>
                  </a:lnTo>
                  <a:lnTo>
                    <a:pt x="4" y="317"/>
                  </a:lnTo>
                  <a:lnTo>
                    <a:pt x="6" y="318"/>
                  </a:lnTo>
                  <a:lnTo>
                    <a:pt x="7" y="317"/>
                  </a:lnTo>
                  <a:lnTo>
                    <a:pt x="8" y="317"/>
                  </a:lnTo>
                  <a:lnTo>
                    <a:pt x="8" y="313"/>
                  </a:lnTo>
                  <a:lnTo>
                    <a:pt x="4" y="313"/>
                  </a:lnTo>
                  <a:lnTo>
                    <a:pt x="4" y="315"/>
                  </a:lnTo>
                  <a:lnTo>
                    <a:pt x="7" y="315"/>
                  </a:lnTo>
                  <a:lnTo>
                    <a:pt x="7" y="312"/>
                  </a:lnTo>
                  <a:lnTo>
                    <a:pt x="4" y="312"/>
                  </a:lnTo>
                  <a:lnTo>
                    <a:pt x="6" y="313"/>
                  </a:lnTo>
                  <a:lnTo>
                    <a:pt x="8" y="311"/>
                  </a:lnTo>
                  <a:lnTo>
                    <a:pt x="6" y="308"/>
                  </a:lnTo>
                  <a:lnTo>
                    <a:pt x="4" y="309"/>
                  </a:lnTo>
                  <a:lnTo>
                    <a:pt x="7" y="309"/>
                  </a:lnTo>
                  <a:lnTo>
                    <a:pt x="7" y="308"/>
                  </a:lnTo>
                  <a:lnTo>
                    <a:pt x="4" y="308"/>
                  </a:lnTo>
                  <a:lnTo>
                    <a:pt x="4" y="311"/>
                  </a:lnTo>
                  <a:lnTo>
                    <a:pt x="6" y="311"/>
                  </a:lnTo>
                  <a:lnTo>
                    <a:pt x="7" y="307"/>
                  </a:lnTo>
                  <a:lnTo>
                    <a:pt x="6" y="305"/>
                  </a:lnTo>
                  <a:lnTo>
                    <a:pt x="4" y="307"/>
                  </a:lnTo>
                  <a:lnTo>
                    <a:pt x="7" y="307"/>
                  </a:lnTo>
                  <a:lnTo>
                    <a:pt x="7" y="300"/>
                  </a:lnTo>
                  <a:lnTo>
                    <a:pt x="4" y="300"/>
                  </a:lnTo>
                  <a:lnTo>
                    <a:pt x="6" y="301"/>
                  </a:lnTo>
                  <a:lnTo>
                    <a:pt x="8" y="299"/>
                  </a:lnTo>
                  <a:lnTo>
                    <a:pt x="6" y="296"/>
                  </a:lnTo>
                  <a:lnTo>
                    <a:pt x="4" y="298"/>
                  </a:lnTo>
                  <a:lnTo>
                    <a:pt x="7" y="298"/>
                  </a:lnTo>
                  <a:lnTo>
                    <a:pt x="7" y="283"/>
                  </a:lnTo>
                  <a:lnTo>
                    <a:pt x="4" y="283"/>
                  </a:lnTo>
                  <a:lnTo>
                    <a:pt x="6" y="28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4" y="280"/>
                  </a:lnTo>
                  <a:lnTo>
                    <a:pt x="7" y="280"/>
                  </a:lnTo>
                  <a:lnTo>
                    <a:pt x="7" y="249"/>
                  </a:lnTo>
                  <a:lnTo>
                    <a:pt x="4" y="246"/>
                  </a:lnTo>
                  <a:lnTo>
                    <a:pt x="3" y="248"/>
                  </a:lnTo>
                  <a:lnTo>
                    <a:pt x="4" y="249"/>
                  </a:lnTo>
                  <a:lnTo>
                    <a:pt x="6" y="248"/>
                  </a:lnTo>
                  <a:lnTo>
                    <a:pt x="7" y="248"/>
                  </a:lnTo>
                  <a:lnTo>
                    <a:pt x="7" y="214"/>
                  </a:lnTo>
                  <a:lnTo>
                    <a:pt x="4" y="211"/>
                  </a:lnTo>
                  <a:lnTo>
                    <a:pt x="3" y="212"/>
                  </a:lnTo>
                  <a:lnTo>
                    <a:pt x="6" y="212"/>
                  </a:lnTo>
                  <a:lnTo>
                    <a:pt x="6" y="211"/>
                  </a:lnTo>
                  <a:lnTo>
                    <a:pt x="3" y="211"/>
                  </a:lnTo>
                  <a:lnTo>
                    <a:pt x="4" y="212"/>
                  </a:lnTo>
                  <a:lnTo>
                    <a:pt x="6" y="211"/>
                  </a:lnTo>
                  <a:lnTo>
                    <a:pt x="7" y="211"/>
                  </a:lnTo>
                  <a:lnTo>
                    <a:pt x="7" y="203"/>
                  </a:lnTo>
                  <a:lnTo>
                    <a:pt x="4" y="201"/>
                  </a:lnTo>
                  <a:lnTo>
                    <a:pt x="3" y="202"/>
                  </a:lnTo>
                  <a:lnTo>
                    <a:pt x="4" y="203"/>
                  </a:lnTo>
                  <a:lnTo>
                    <a:pt x="6" y="202"/>
                  </a:lnTo>
                  <a:lnTo>
                    <a:pt x="7" y="202"/>
                  </a:lnTo>
                  <a:lnTo>
                    <a:pt x="7" y="189"/>
                  </a:lnTo>
                  <a:lnTo>
                    <a:pt x="3" y="189"/>
                  </a:lnTo>
                  <a:lnTo>
                    <a:pt x="3" y="190"/>
                  </a:lnTo>
                  <a:lnTo>
                    <a:pt x="4" y="191"/>
                  </a:lnTo>
                  <a:lnTo>
                    <a:pt x="7" y="189"/>
                  </a:lnTo>
                  <a:lnTo>
                    <a:pt x="4" y="186"/>
                  </a:lnTo>
                  <a:lnTo>
                    <a:pt x="3" y="188"/>
                  </a:lnTo>
                  <a:lnTo>
                    <a:pt x="4" y="189"/>
                  </a:lnTo>
                  <a:lnTo>
                    <a:pt x="6" y="188"/>
                  </a:lnTo>
                  <a:lnTo>
                    <a:pt x="7" y="188"/>
                  </a:lnTo>
                  <a:lnTo>
                    <a:pt x="7" y="174"/>
                  </a:lnTo>
                  <a:lnTo>
                    <a:pt x="4" y="172"/>
                  </a:lnTo>
                  <a:lnTo>
                    <a:pt x="3" y="173"/>
                  </a:lnTo>
                  <a:lnTo>
                    <a:pt x="6" y="173"/>
                  </a:lnTo>
                  <a:lnTo>
                    <a:pt x="6" y="167"/>
                  </a:lnTo>
                  <a:lnTo>
                    <a:pt x="3" y="167"/>
                  </a:lnTo>
                  <a:lnTo>
                    <a:pt x="4" y="168"/>
                  </a:lnTo>
                  <a:lnTo>
                    <a:pt x="6" y="167"/>
                  </a:lnTo>
                  <a:lnTo>
                    <a:pt x="4" y="164"/>
                  </a:lnTo>
                  <a:lnTo>
                    <a:pt x="3" y="164"/>
                  </a:lnTo>
                  <a:lnTo>
                    <a:pt x="3" y="165"/>
                  </a:lnTo>
                  <a:lnTo>
                    <a:pt x="4" y="167"/>
                  </a:lnTo>
                  <a:lnTo>
                    <a:pt x="7" y="164"/>
                  </a:lnTo>
                  <a:lnTo>
                    <a:pt x="4" y="161"/>
                  </a:lnTo>
                  <a:lnTo>
                    <a:pt x="3" y="163"/>
                  </a:lnTo>
                  <a:lnTo>
                    <a:pt x="6" y="163"/>
                  </a:lnTo>
                  <a:lnTo>
                    <a:pt x="6" y="161"/>
                  </a:lnTo>
                  <a:lnTo>
                    <a:pt x="3" y="161"/>
                  </a:lnTo>
                  <a:lnTo>
                    <a:pt x="4" y="163"/>
                  </a:lnTo>
                  <a:lnTo>
                    <a:pt x="7" y="160"/>
                  </a:lnTo>
                  <a:lnTo>
                    <a:pt x="4" y="157"/>
                  </a:lnTo>
                  <a:lnTo>
                    <a:pt x="3" y="159"/>
                  </a:lnTo>
                  <a:lnTo>
                    <a:pt x="6" y="159"/>
                  </a:lnTo>
                  <a:lnTo>
                    <a:pt x="6" y="156"/>
                  </a:lnTo>
                  <a:lnTo>
                    <a:pt x="3" y="156"/>
                  </a:lnTo>
                  <a:lnTo>
                    <a:pt x="3" y="159"/>
                  </a:lnTo>
                  <a:lnTo>
                    <a:pt x="4" y="159"/>
                  </a:lnTo>
                  <a:lnTo>
                    <a:pt x="6" y="155"/>
                  </a:lnTo>
                  <a:lnTo>
                    <a:pt x="4" y="153"/>
                  </a:lnTo>
                  <a:lnTo>
                    <a:pt x="3" y="155"/>
                  </a:lnTo>
                  <a:lnTo>
                    <a:pt x="4" y="156"/>
                  </a:lnTo>
                  <a:lnTo>
                    <a:pt x="6" y="155"/>
                  </a:lnTo>
                  <a:lnTo>
                    <a:pt x="7" y="155"/>
                  </a:lnTo>
                  <a:lnTo>
                    <a:pt x="7" y="144"/>
                  </a:lnTo>
                  <a:lnTo>
                    <a:pt x="4" y="144"/>
                  </a:lnTo>
                  <a:lnTo>
                    <a:pt x="6" y="146"/>
                  </a:lnTo>
                  <a:lnTo>
                    <a:pt x="8" y="143"/>
                  </a:lnTo>
                  <a:lnTo>
                    <a:pt x="6" y="140"/>
                  </a:lnTo>
                  <a:lnTo>
                    <a:pt x="4" y="142"/>
                  </a:lnTo>
                  <a:lnTo>
                    <a:pt x="7" y="142"/>
                  </a:lnTo>
                  <a:lnTo>
                    <a:pt x="7" y="122"/>
                  </a:lnTo>
                  <a:lnTo>
                    <a:pt x="4" y="119"/>
                  </a:lnTo>
                  <a:lnTo>
                    <a:pt x="3" y="121"/>
                  </a:lnTo>
                  <a:lnTo>
                    <a:pt x="4" y="122"/>
                  </a:lnTo>
                  <a:lnTo>
                    <a:pt x="6" y="121"/>
                  </a:lnTo>
                  <a:lnTo>
                    <a:pt x="7" y="121"/>
                  </a:lnTo>
                  <a:lnTo>
                    <a:pt x="7" y="117"/>
                  </a:lnTo>
                  <a:lnTo>
                    <a:pt x="4" y="114"/>
                  </a:lnTo>
                  <a:lnTo>
                    <a:pt x="3" y="115"/>
                  </a:lnTo>
                  <a:lnTo>
                    <a:pt x="4" y="117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02"/>
                  </a:lnTo>
                  <a:lnTo>
                    <a:pt x="4" y="100"/>
                  </a:lnTo>
                  <a:lnTo>
                    <a:pt x="3" y="101"/>
                  </a:lnTo>
                  <a:lnTo>
                    <a:pt x="3" y="104"/>
                  </a:lnTo>
                  <a:lnTo>
                    <a:pt x="7" y="104"/>
                  </a:lnTo>
                  <a:lnTo>
                    <a:pt x="7" y="95"/>
                  </a:lnTo>
                  <a:lnTo>
                    <a:pt x="4" y="92"/>
                  </a:lnTo>
                  <a:lnTo>
                    <a:pt x="3" y="93"/>
                  </a:lnTo>
                  <a:lnTo>
                    <a:pt x="4" y="95"/>
                  </a:lnTo>
                  <a:lnTo>
                    <a:pt x="6" y="93"/>
                  </a:lnTo>
                  <a:lnTo>
                    <a:pt x="7" y="93"/>
                  </a:lnTo>
                  <a:lnTo>
                    <a:pt x="7" y="46"/>
                  </a:lnTo>
                  <a:lnTo>
                    <a:pt x="3" y="46"/>
                  </a:lnTo>
                  <a:lnTo>
                    <a:pt x="3" y="47"/>
                  </a:lnTo>
                  <a:lnTo>
                    <a:pt x="4" y="49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4" y="42"/>
                  </a:lnTo>
                  <a:lnTo>
                    <a:pt x="3" y="43"/>
                  </a:lnTo>
                  <a:lnTo>
                    <a:pt x="4" y="45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0" name="Freeform 204"/>
            <p:cNvSpPr>
              <a:spLocks/>
            </p:cNvSpPr>
            <p:nvPr/>
          </p:nvSpPr>
          <p:spPr bwMode="auto">
            <a:xfrm rot="16200000">
              <a:off x="4102895" y="4275932"/>
              <a:ext cx="168275" cy="1233488"/>
            </a:xfrm>
            <a:custGeom>
              <a:avLst/>
              <a:gdLst>
                <a:gd name="T0" fmla="*/ 1 w 106"/>
                <a:gd name="T1" fmla="*/ 28 h 777"/>
                <a:gd name="T2" fmla="*/ 9 w 106"/>
                <a:gd name="T3" fmla="*/ 61 h 777"/>
                <a:gd name="T4" fmla="*/ 17 w 106"/>
                <a:gd name="T5" fmla="*/ 82 h 777"/>
                <a:gd name="T6" fmla="*/ 21 w 106"/>
                <a:gd name="T7" fmla="*/ 128 h 777"/>
                <a:gd name="T8" fmla="*/ 30 w 106"/>
                <a:gd name="T9" fmla="*/ 159 h 777"/>
                <a:gd name="T10" fmla="*/ 38 w 106"/>
                <a:gd name="T11" fmla="*/ 189 h 777"/>
                <a:gd name="T12" fmla="*/ 45 w 106"/>
                <a:gd name="T13" fmla="*/ 218 h 777"/>
                <a:gd name="T14" fmla="*/ 46 w 106"/>
                <a:gd name="T15" fmla="*/ 241 h 777"/>
                <a:gd name="T16" fmla="*/ 43 w 106"/>
                <a:gd name="T17" fmla="*/ 270 h 777"/>
                <a:gd name="T18" fmla="*/ 43 w 106"/>
                <a:gd name="T19" fmla="*/ 291 h 777"/>
                <a:gd name="T20" fmla="*/ 48 w 106"/>
                <a:gd name="T21" fmla="*/ 316 h 777"/>
                <a:gd name="T22" fmla="*/ 55 w 106"/>
                <a:gd name="T23" fmla="*/ 341 h 777"/>
                <a:gd name="T24" fmla="*/ 62 w 106"/>
                <a:gd name="T25" fmla="*/ 368 h 777"/>
                <a:gd name="T26" fmla="*/ 72 w 106"/>
                <a:gd name="T27" fmla="*/ 391 h 777"/>
                <a:gd name="T28" fmla="*/ 81 w 106"/>
                <a:gd name="T29" fmla="*/ 412 h 777"/>
                <a:gd name="T30" fmla="*/ 88 w 106"/>
                <a:gd name="T31" fmla="*/ 433 h 777"/>
                <a:gd name="T32" fmla="*/ 96 w 106"/>
                <a:gd name="T33" fmla="*/ 451 h 777"/>
                <a:gd name="T34" fmla="*/ 101 w 106"/>
                <a:gd name="T35" fmla="*/ 473 h 777"/>
                <a:gd name="T36" fmla="*/ 103 w 106"/>
                <a:gd name="T37" fmla="*/ 501 h 777"/>
                <a:gd name="T38" fmla="*/ 100 w 106"/>
                <a:gd name="T39" fmla="*/ 535 h 777"/>
                <a:gd name="T40" fmla="*/ 97 w 106"/>
                <a:gd name="T41" fmla="*/ 554 h 777"/>
                <a:gd name="T42" fmla="*/ 94 w 106"/>
                <a:gd name="T43" fmla="*/ 594 h 777"/>
                <a:gd name="T44" fmla="*/ 94 w 106"/>
                <a:gd name="T45" fmla="*/ 609 h 777"/>
                <a:gd name="T46" fmla="*/ 93 w 106"/>
                <a:gd name="T47" fmla="*/ 633 h 777"/>
                <a:gd name="T48" fmla="*/ 94 w 106"/>
                <a:gd name="T49" fmla="*/ 651 h 777"/>
                <a:gd name="T50" fmla="*/ 94 w 106"/>
                <a:gd name="T51" fmla="*/ 666 h 777"/>
                <a:gd name="T52" fmla="*/ 94 w 106"/>
                <a:gd name="T53" fmla="*/ 692 h 777"/>
                <a:gd name="T54" fmla="*/ 90 w 106"/>
                <a:gd name="T55" fmla="*/ 715 h 777"/>
                <a:gd name="T56" fmla="*/ 92 w 106"/>
                <a:gd name="T57" fmla="*/ 740 h 777"/>
                <a:gd name="T58" fmla="*/ 92 w 106"/>
                <a:gd name="T59" fmla="*/ 761 h 777"/>
                <a:gd name="T60" fmla="*/ 92 w 106"/>
                <a:gd name="T61" fmla="*/ 764 h 777"/>
                <a:gd name="T62" fmla="*/ 93 w 106"/>
                <a:gd name="T63" fmla="*/ 736 h 777"/>
                <a:gd name="T64" fmla="*/ 96 w 106"/>
                <a:gd name="T65" fmla="*/ 719 h 777"/>
                <a:gd name="T66" fmla="*/ 94 w 106"/>
                <a:gd name="T67" fmla="*/ 692 h 777"/>
                <a:gd name="T68" fmla="*/ 93 w 106"/>
                <a:gd name="T69" fmla="*/ 670 h 777"/>
                <a:gd name="T70" fmla="*/ 94 w 106"/>
                <a:gd name="T71" fmla="*/ 654 h 777"/>
                <a:gd name="T72" fmla="*/ 97 w 106"/>
                <a:gd name="T73" fmla="*/ 632 h 777"/>
                <a:gd name="T74" fmla="*/ 97 w 106"/>
                <a:gd name="T75" fmla="*/ 612 h 777"/>
                <a:gd name="T76" fmla="*/ 98 w 106"/>
                <a:gd name="T77" fmla="*/ 595 h 777"/>
                <a:gd name="T78" fmla="*/ 98 w 106"/>
                <a:gd name="T79" fmla="*/ 565 h 777"/>
                <a:gd name="T80" fmla="*/ 100 w 106"/>
                <a:gd name="T81" fmla="*/ 541 h 777"/>
                <a:gd name="T82" fmla="*/ 102 w 106"/>
                <a:gd name="T83" fmla="*/ 526 h 777"/>
                <a:gd name="T84" fmla="*/ 102 w 106"/>
                <a:gd name="T85" fmla="*/ 494 h 777"/>
                <a:gd name="T86" fmla="*/ 100 w 106"/>
                <a:gd name="T87" fmla="*/ 467 h 777"/>
                <a:gd name="T88" fmla="*/ 97 w 106"/>
                <a:gd name="T89" fmla="*/ 444 h 777"/>
                <a:gd name="T90" fmla="*/ 88 w 106"/>
                <a:gd name="T91" fmla="*/ 425 h 777"/>
                <a:gd name="T92" fmla="*/ 80 w 106"/>
                <a:gd name="T93" fmla="*/ 408 h 777"/>
                <a:gd name="T94" fmla="*/ 72 w 106"/>
                <a:gd name="T95" fmla="*/ 388 h 777"/>
                <a:gd name="T96" fmla="*/ 66 w 106"/>
                <a:gd name="T97" fmla="*/ 370 h 777"/>
                <a:gd name="T98" fmla="*/ 59 w 106"/>
                <a:gd name="T99" fmla="*/ 342 h 777"/>
                <a:gd name="T100" fmla="*/ 52 w 106"/>
                <a:gd name="T101" fmla="*/ 316 h 777"/>
                <a:gd name="T102" fmla="*/ 45 w 106"/>
                <a:gd name="T103" fmla="*/ 291 h 777"/>
                <a:gd name="T104" fmla="*/ 47 w 106"/>
                <a:gd name="T105" fmla="*/ 269 h 777"/>
                <a:gd name="T106" fmla="*/ 46 w 106"/>
                <a:gd name="T107" fmla="*/ 248 h 777"/>
                <a:gd name="T108" fmla="*/ 47 w 106"/>
                <a:gd name="T109" fmla="*/ 220 h 777"/>
                <a:gd name="T110" fmla="*/ 41 w 106"/>
                <a:gd name="T111" fmla="*/ 198 h 777"/>
                <a:gd name="T112" fmla="*/ 34 w 106"/>
                <a:gd name="T113" fmla="*/ 168 h 777"/>
                <a:gd name="T114" fmla="*/ 22 w 106"/>
                <a:gd name="T115" fmla="*/ 129 h 777"/>
                <a:gd name="T116" fmla="*/ 21 w 106"/>
                <a:gd name="T117" fmla="*/ 93 h 777"/>
                <a:gd name="T118" fmla="*/ 14 w 106"/>
                <a:gd name="T119" fmla="*/ 73 h 777"/>
                <a:gd name="T120" fmla="*/ 5 w 106"/>
                <a:gd name="T121" fmla="*/ 41 h 777"/>
                <a:gd name="T122" fmla="*/ 5 w 106"/>
                <a:gd name="T123" fmla="*/ 6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" h="777">
                  <a:moveTo>
                    <a:pt x="3" y="4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1" y="28"/>
                  </a:lnTo>
                  <a:lnTo>
                    <a:pt x="3" y="29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36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3" y="38"/>
                  </a:lnTo>
                  <a:lnTo>
                    <a:pt x="4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5" y="44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5" y="50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3"/>
                  </a:lnTo>
                  <a:lnTo>
                    <a:pt x="8" y="54"/>
                  </a:lnTo>
                  <a:lnTo>
                    <a:pt x="9" y="53"/>
                  </a:lnTo>
                  <a:lnTo>
                    <a:pt x="8" y="53"/>
                  </a:lnTo>
                  <a:lnTo>
                    <a:pt x="8" y="58"/>
                  </a:lnTo>
                  <a:lnTo>
                    <a:pt x="9" y="59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10" y="62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10" y="59"/>
                  </a:lnTo>
                  <a:lnTo>
                    <a:pt x="9" y="62"/>
                  </a:lnTo>
                  <a:lnTo>
                    <a:pt x="12" y="65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9" y="65"/>
                  </a:lnTo>
                  <a:lnTo>
                    <a:pt x="13" y="69"/>
                  </a:lnTo>
                  <a:lnTo>
                    <a:pt x="14" y="67"/>
                  </a:lnTo>
                  <a:lnTo>
                    <a:pt x="13" y="67"/>
                  </a:lnTo>
                  <a:lnTo>
                    <a:pt x="13" y="74"/>
                  </a:lnTo>
                  <a:lnTo>
                    <a:pt x="14" y="75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4" y="79"/>
                  </a:lnTo>
                  <a:lnTo>
                    <a:pt x="17" y="79"/>
                  </a:lnTo>
                  <a:lnTo>
                    <a:pt x="17" y="76"/>
                  </a:lnTo>
                  <a:lnTo>
                    <a:pt x="16" y="75"/>
                  </a:lnTo>
                  <a:lnTo>
                    <a:pt x="14" y="76"/>
                  </a:lnTo>
                  <a:lnTo>
                    <a:pt x="14" y="80"/>
                  </a:lnTo>
                  <a:lnTo>
                    <a:pt x="16" y="82"/>
                  </a:lnTo>
                  <a:lnTo>
                    <a:pt x="17" y="80"/>
                  </a:lnTo>
                  <a:lnTo>
                    <a:pt x="16" y="80"/>
                  </a:lnTo>
                  <a:lnTo>
                    <a:pt x="16" y="83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7" y="82"/>
                  </a:lnTo>
                  <a:lnTo>
                    <a:pt x="14" y="84"/>
                  </a:lnTo>
                  <a:lnTo>
                    <a:pt x="17" y="87"/>
                  </a:lnTo>
                  <a:lnTo>
                    <a:pt x="18" y="86"/>
                  </a:lnTo>
                  <a:lnTo>
                    <a:pt x="17" y="86"/>
                  </a:lnTo>
                  <a:lnTo>
                    <a:pt x="17" y="92"/>
                  </a:lnTo>
                  <a:lnTo>
                    <a:pt x="18" y="93"/>
                  </a:lnTo>
                  <a:lnTo>
                    <a:pt x="20" y="92"/>
                  </a:lnTo>
                  <a:lnTo>
                    <a:pt x="18" y="91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8" y="99"/>
                  </a:lnTo>
                  <a:lnTo>
                    <a:pt x="21" y="100"/>
                  </a:lnTo>
                  <a:lnTo>
                    <a:pt x="21" y="97"/>
                  </a:lnTo>
                  <a:lnTo>
                    <a:pt x="20" y="96"/>
                  </a:lnTo>
                  <a:lnTo>
                    <a:pt x="18" y="97"/>
                  </a:lnTo>
                  <a:lnTo>
                    <a:pt x="18" y="105"/>
                  </a:lnTo>
                  <a:lnTo>
                    <a:pt x="20" y="107"/>
                  </a:lnTo>
                  <a:lnTo>
                    <a:pt x="21" y="105"/>
                  </a:lnTo>
                  <a:lnTo>
                    <a:pt x="20" y="104"/>
                  </a:lnTo>
                  <a:lnTo>
                    <a:pt x="18" y="105"/>
                  </a:lnTo>
                  <a:lnTo>
                    <a:pt x="18" y="109"/>
                  </a:lnTo>
                  <a:lnTo>
                    <a:pt x="20" y="110"/>
                  </a:lnTo>
                  <a:lnTo>
                    <a:pt x="21" y="109"/>
                  </a:lnTo>
                  <a:lnTo>
                    <a:pt x="20" y="109"/>
                  </a:lnTo>
                  <a:lnTo>
                    <a:pt x="20" y="121"/>
                  </a:lnTo>
                  <a:lnTo>
                    <a:pt x="21" y="122"/>
                  </a:lnTo>
                  <a:lnTo>
                    <a:pt x="22" y="121"/>
                  </a:lnTo>
                  <a:lnTo>
                    <a:pt x="21" y="121"/>
                  </a:lnTo>
                  <a:lnTo>
                    <a:pt x="21" y="128"/>
                  </a:lnTo>
                  <a:lnTo>
                    <a:pt x="22" y="129"/>
                  </a:lnTo>
                  <a:lnTo>
                    <a:pt x="24" y="128"/>
                  </a:lnTo>
                  <a:lnTo>
                    <a:pt x="22" y="126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4" y="130"/>
                  </a:lnTo>
                  <a:lnTo>
                    <a:pt x="22" y="130"/>
                  </a:lnTo>
                  <a:lnTo>
                    <a:pt x="22" y="138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4" y="135"/>
                  </a:lnTo>
                  <a:lnTo>
                    <a:pt x="24" y="143"/>
                  </a:lnTo>
                  <a:lnTo>
                    <a:pt x="25" y="145"/>
                  </a:lnTo>
                  <a:lnTo>
                    <a:pt x="26" y="143"/>
                  </a:lnTo>
                  <a:lnTo>
                    <a:pt x="25" y="143"/>
                  </a:lnTo>
                  <a:lnTo>
                    <a:pt x="25" y="150"/>
                  </a:lnTo>
                  <a:lnTo>
                    <a:pt x="28" y="152"/>
                  </a:lnTo>
                  <a:lnTo>
                    <a:pt x="29" y="151"/>
                  </a:lnTo>
                  <a:lnTo>
                    <a:pt x="28" y="151"/>
                  </a:lnTo>
                  <a:lnTo>
                    <a:pt x="28" y="152"/>
                  </a:lnTo>
                  <a:lnTo>
                    <a:pt x="29" y="152"/>
                  </a:lnTo>
                  <a:lnTo>
                    <a:pt x="28" y="151"/>
                  </a:lnTo>
                  <a:lnTo>
                    <a:pt x="25" y="154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28" y="155"/>
                  </a:lnTo>
                  <a:lnTo>
                    <a:pt x="28" y="162"/>
                  </a:lnTo>
                  <a:lnTo>
                    <a:pt x="30" y="162"/>
                  </a:lnTo>
                  <a:lnTo>
                    <a:pt x="30" y="159"/>
                  </a:lnTo>
                  <a:lnTo>
                    <a:pt x="29" y="159"/>
                  </a:lnTo>
                  <a:lnTo>
                    <a:pt x="29" y="165"/>
                  </a:lnTo>
                  <a:lnTo>
                    <a:pt x="30" y="167"/>
                  </a:lnTo>
                  <a:lnTo>
                    <a:pt x="31" y="165"/>
                  </a:lnTo>
                  <a:lnTo>
                    <a:pt x="30" y="165"/>
                  </a:lnTo>
                  <a:lnTo>
                    <a:pt x="30" y="169"/>
                  </a:lnTo>
                  <a:lnTo>
                    <a:pt x="31" y="171"/>
                  </a:lnTo>
                  <a:lnTo>
                    <a:pt x="33" y="169"/>
                  </a:lnTo>
                  <a:lnTo>
                    <a:pt x="31" y="169"/>
                  </a:lnTo>
                  <a:lnTo>
                    <a:pt x="31" y="173"/>
                  </a:lnTo>
                  <a:lnTo>
                    <a:pt x="33" y="175"/>
                  </a:lnTo>
                  <a:lnTo>
                    <a:pt x="34" y="173"/>
                  </a:lnTo>
                  <a:lnTo>
                    <a:pt x="33" y="173"/>
                  </a:lnTo>
                  <a:lnTo>
                    <a:pt x="33" y="176"/>
                  </a:lnTo>
                  <a:lnTo>
                    <a:pt x="34" y="177"/>
                  </a:lnTo>
                  <a:lnTo>
                    <a:pt x="35" y="176"/>
                  </a:lnTo>
                  <a:lnTo>
                    <a:pt x="34" y="176"/>
                  </a:lnTo>
                  <a:lnTo>
                    <a:pt x="34" y="181"/>
                  </a:lnTo>
                  <a:lnTo>
                    <a:pt x="35" y="183"/>
                  </a:lnTo>
                  <a:lnTo>
                    <a:pt x="37" y="181"/>
                  </a:lnTo>
                  <a:lnTo>
                    <a:pt x="35" y="181"/>
                  </a:lnTo>
                  <a:lnTo>
                    <a:pt x="35" y="186"/>
                  </a:lnTo>
                  <a:lnTo>
                    <a:pt x="38" y="186"/>
                  </a:lnTo>
                  <a:lnTo>
                    <a:pt x="38" y="184"/>
                  </a:lnTo>
                  <a:lnTo>
                    <a:pt x="37" y="184"/>
                  </a:lnTo>
                  <a:lnTo>
                    <a:pt x="37" y="192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38" y="189"/>
                  </a:lnTo>
                  <a:lnTo>
                    <a:pt x="38" y="194"/>
                  </a:lnTo>
                  <a:lnTo>
                    <a:pt x="39" y="196"/>
                  </a:lnTo>
                  <a:lnTo>
                    <a:pt x="41" y="194"/>
                  </a:lnTo>
                  <a:lnTo>
                    <a:pt x="39" y="194"/>
                  </a:lnTo>
                  <a:lnTo>
                    <a:pt x="39" y="200"/>
                  </a:lnTo>
                  <a:lnTo>
                    <a:pt x="41" y="201"/>
                  </a:lnTo>
                  <a:lnTo>
                    <a:pt x="42" y="200"/>
                  </a:lnTo>
                  <a:lnTo>
                    <a:pt x="41" y="198"/>
                  </a:lnTo>
                  <a:lnTo>
                    <a:pt x="38" y="201"/>
                  </a:lnTo>
                  <a:lnTo>
                    <a:pt x="42" y="205"/>
                  </a:lnTo>
                  <a:lnTo>
                    <a:pt x="43" y="203"/>
                  </a:lnTo>
                  <a:lnTo>
                    <a:pt x="42" y="202"/>
                  </a:lnTo>
                  <a:lnTo>
                    <a:pt x="41" y="203"/>
                  </a:lnTo>
                  <a:lnTo>
                    <a:pt x="42" y="207"/>
                  </a:lnTo>
                  <a:lnTo>
                    <a:pt x="43" y="207"/>
                  </a:lnTo>
                  <a:lnTo>
                    <a:pt x="43" y="205"/>
                  </a:lnTo>
                  <a:lnTo>
                    <a:pt x="42" y="205"/>
                  </a:lnTo>
                  <a:lnTo>
                    <a:pt x="42" y="207"/>
                  </a:lnTo>
                  <a:lnTo>
                    <a:pt x="43" y="209"/>
                  </a:lnTo>
                  <a:lnTo>
                    <a:pt x="45" y="207"/>
                  </a:lnTo>
                  <a:lnTo>
                    <a:pt x="43" y="206"/>
                  </a:lnTo>
                  <a:lnTo>
                    <a:pt x="41" y="209"/>
                  </a:lnTo>
                  <a:lnTo>
                    <a:pt x="43" y="211"/>
                  </a:lnTo>
                  <a:lnTo>
                    <a:pt x="45" y="210"/>
                  </a:lnTo>
                  <a:lnTo>
                    <a:pt x="43" y="210"/>
                  </a:lnTo>
                  <a:lnTo>
                    <a:pt x="43" y="218"/>
                  </a:lnTo>
                  <a:lnTo>
                    <a:pt x="45" y="219"/>
                  </a:lnTo>
                  <a:lnTo>
                    <a:pt x="46" y="218"/>
                  </a:lnTo>
                  <a:lnTo>
                    <a:pt x="45" y="218"/>
                  </a:lnTo>
                  <a:lnTo>
                    <a:pt x="45" y="220"/>
                  </a:lnTo>
                  <a:lnTo>
                    <a:pt x="46" y="222"/>
                  </a:lnTo>
                  <a:lnTo>
                    <a:pt x="47" y="220"/>
                  </a:lnTo>
                  <a:lnTo>
                    <a:pt x="46" y="219"/>
                  </a:lnTo>
                  <a:lnTo>
                    <a:pt x="43" y="222"/>
                  </a:lnTo>
                  <a:lnTo>
                    <a:pt x="46" y="224"/>
                  </a:lnTo>
                  <a:lnTo>
                    <a:pt x="47" y="223"/>
                  </a:lnTo>
                  <a:lnTo>
                    <a:pt x="46" y="222"/>
                  </a:lnTo>
                  <a:lnTo>
                    <a:pt x="43" y="224"/>
                  </a:lnTo>
                  <a:lnTo>
                    <a:pt x="46" y="227"/>
                  </a:lnTo>
                  <a:lnTo>
                    <a:pt x="47" y="226"/>
                  </a:lnTo>
                  <a:lnTo>
                    <a:pt x="46" y="226"/>
                  </a:lnTo>
                  <a:lnTo>
                    <a:pt x="46" y="230"/>
                  </a:lnTo>
                  <a:lnTo>
                    <a:pt x="47" y="230"/>
                  </a:lnTo>
                  <a:lnTo>
                    <a:pt x="47" y="228"/>
                  </a:lnTo>
                  <a:lnTo>
                    <a:pt x="45" y="228"/>
                  </a:lnTo>
                  <a:lnTo>
                    <a:pt x="45" y="235"/>
                  </a:lnTo>
                  <a:lnTo>
                    <a:pt x="46" y="236"/>
                  </a:lnTo>
                  <a:lnTo>
                    <a:pt x="47" y="235"/>
                  </a:lnTo>
                  <a:lnTo>
                    <a:pt x="46" y="234"/>
                  </a:lnTo>
                  <a:lnTo>
                    <a:pt x="45" y="235"/>
                  </a:lnTo>
                  <a:lnTo>
                    <a:pt x="45" y="240"/>
                  </a:lnTo>
                  <a:lnTo>
                    <a:pt x="46" y="241"/>
                  </a:lnTo>
                  <a:lnTo>
                    <a:pt x="47" y="240"/>
                  </a:lnTo>
                  <a:lnTo>
                    <a:pt x="46" y="239"/>
                  </a:lnTo>
                  <a:lnTo>
                    <a:pt x="43" y="241"/>
                  </a:lnTo>
                  <a:lnTo>
                    <a:pt x="46" y="244"/>
                  </a:lnTo>
                  <a:lnTo>
                    <a:pt x="47" y="243"/>
                  </a:lnTo>
                  <a:lnTo>
                    <a:pt x="46" y="241"/>
                  </a:lnTo>
                  <a:lnTo>
                    <a:pt x="45" y="243"/>
                  </a:lnTo>
                  <a:lnTo>
                    <a:pt x="45" y="251"/>
                  </a:lnTo>
                  <a:lnTo>
                    <a:pt x="47" y="251"/>
                  </a:lnTo>
                  <a:lnTo>
                    <a:pt x="47" y="248"/>
                  </a:lnTo>
                  <a:lnTo>
                    <a:pt x="46" y="247"/>
                  </a:lnTo>
                  <a:lnTo>
                    <a:pt x="45" y="248"/>
                  </a:lnTo>
                  <a:lnTo>
                    <a:pt x="45" y="257"/>
                  </a:lnTo>
                  <a:lnTo>
                    <a:pt x="46" y="257"/>
                  </a:lnTo>
                  <a:lnTo>
                    <a:pt x="45" y="256"/>
                  </a:lnTo>
                  <a:lnTo>
                    <a:pt x="43" y="257"/>
                  </a:lnTo>
                  <a:lnTo>
                    <a:pt x="45" y="261"/>
                  </a:lnTo>
                  <a:lnTo>
                    <a:pt x="46" y="261"/>
                  </a:lnTo>
                  <a:lnTo>
                    <a:pt x="46" y="258"/>
                  </a:lnTo>
                  <a:lnTo>
                    <a:pt x="45" y="257"/>
                  </a:lnTo>
                  <a:lnTo>
                    <a:pt x="43" y="258"/>
                  </a:lnTo>
                  <a:lnTo>
                    <a:pt x="43" y="262"/>
                  </a:lnTo>
                  <a:lnTo>
                    <a:pt x="45" y="264"/>
                  </a:lnTo>
                  <a:lnTo>
                    <a:pt x="46" y="262"/>
                  </a:lnTo>
                  <a:lnTo>
                    <a:pt x="45" y="262"/>
                  </a:lnTo>
                  <a:lnTo>
                    <a:pt x="45" y="264"/>
                  </a:lnTo>
                  <a:lnTo>
                    <a:pt x="46" y="264"/>
                  </a:lnTo>
                  <a:lnTo>
                    <a:pt x="46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45" y="266"/>
                  </a:lnTo>
                  <a:lnTo>
                    <a:pt x="46" y="265"/>
                  </a:lnTo>
                  <a:lnTo>
                    <a:pt x="45" y="264"/>
                  </a:lnTo>
                  <a:lnTo>
                    <a:pt x="43" y="265"/>
                  </a:lnTo>
                  <a:lnTo>
                    <a:pt x="43" y="270"/>
                  </a:lnTo>
                  <a:lnTo>
                    <a:pt x="45" y="272"/>
                  </a:lnTo>
                  <a:lnTo>
                    <a:pt x="46" y="270"/>
                  </a:lnTo>
                  <a:lnTo>
                    <a:pt x="45" y="269"/>
                  </a:lnTo>
                  <a:lnTo>
                    <a:pt x="42" y="272"/>
                  </a:lnTo>
                  <a:lnTo>
                    <a:pt x="45" y="274"/>
                  </a:lnTo>
                  <a:lnTo>
                    <a:pt x="46" y="273"/>
                  </a:lnTo>
                  <a:lnTo>
                    <a:pt x="46" y="272"/>
                  </a:lnTo>
                  <a:lnTo>
                    <a:pt x="43" y="272"/>
                  </a:lnTo>
                  <a:lnTo>
                    <a:pt x="43" y="282"/>
                  </a:lnTo>
                  <a:lnTo>
                    <a:pt x="45" y="282"/>
                  </a:lnTo>
                  <a:lnTo>
                    <a:pt x="43" y="281"/>
                  </a:lnTo>
                  <a:lnTo>
                    <a:pt x="41" y="283"/>
                  </a:lnTo>
                  <a:lnTo>
                    <a:pt x="43" y="286"/>
                  </a:lnTo>
                  <a:lnTo>
                    <a:pt x="45" y="285"/>
                  </a:lnTo>
                  <a:lnTo>
                    <a:pt x="43" y="283"/>
                  </a:lnTo>
                  <a:lnTo>
                    <a:pt x="41" y="286"/>
                  </a:lnTo>
                  <a:lnTo>
                    <a:pt x="42" y="290"/>
                  </a:lnTo>
                  <a:lnTo>
                    <a:pt x="43" y="290"/>
                  </a:lnTo>
                  <a:lnTo>
                    <a:pt x="43" y="287"/>
                  </a:lnTo>
                  <a:lnTo>
                    <a:pt x="42" y="287"/>
                  </a:lnTo>
                  <a:lnTo>
                    <a:pt x="42" y="291"/>
                  </a:lnTo>
                  <a:lnTo>
                    <a:pt x="43" y="292"/>
                  </a:lnTo>
                  <a:lnTo>
                    <a:pt x="45" y="291"/>
                  </a:lnTo>
                  <a:lnTo>
                    <a:pt x="43" y="290"/>
                  </a:lnTo>
                  <a:lnTo>
                    <a:pt x="42" y="291"/>
                  </a:lnTo>
                  <a:lnTo>
                    <a:pt x="43" y="295"/>
                  </a:lnTo>
                  <a:lnTo>
                    <a:pt x="45" y="295"/>
                  </a:lnTo>
                  <a:lnTo>
                    <a:pt x="45" y="292"/>
                  </a:lnTo>
                  <a:lnTo>
                    <a:pt x="43" y="291"/>
                  </a:lnTo>
                  <a:lnTo>
                    <a:pt x="41" y="294"/>
                  </a:lnTo>
                  <a:lnTo>
                    <a:pt x="45" y="298"/>
                  </a:lnTo>
                  <a:lnTo>
                    <a:pt x="46" y="296"/>
                  </a:lnTo>
                  <a:lnTo>
                    <a:pt x="45" y="295"/>
                  </a:lnTo>
                  <a:lnTo>
                    <a:pt x="43" y="296"/>
                  </a:lnTo>
                  <a:lnTo>
                    <a:pt x="43" y="302"/>
                  </a:lnTo>
                  <a:lnTo>
                    <a:pt x="45" y="303"/>
                  </a:lnTo>
                  <a:lnTo>
                    <a:pt x="46" y="302"/>
                  </a:lnTo>
                  <a:lnTo>
                    <a:pt x="45" y="302"/>
                  </a:lnTo>
                  <a:lnTo>
                    <a:pt x="45" y="306"/>
                  </a:lnTo>
                  <a:lnTo>
                    <a:pt x="46" y="307"/>
                  </a:lnTo>
                  <a:lnTo>
                    <a:pt x="47" y="306"/>
                  </a:lnTo>
                  <a:lnTo>
                    <a:pt x="46" y="306"/>
                  </a:lnTo>
                  <a:lnTo>
                    <a:pt x="46" y="308"/>
                  </a:lnTo>
                  <a:lnTo>
                    <a:pt x="47" y="308"/>
                  </a:lnTo>
                  <a:lnTo>
                    <a:pt x="47" y="307"/>
                  </a:lnTo>
                  <a:lnTo>
                    <a:pt x="46" y="307"/>
                  </a:lnTo>
                  <a:lnTo>
                    <a:pt x="45" y="310"/>
                  </a:lnTo>
                  <a:lnTo>
                    <a:pt x="46" y="311"/>
                  </a:lnTo>
                  <a:lnTo>
                    <a:pt x="47" y="310"/>
                  </a:lnTo>
                  <a:lnTo>
                    <a:pt x="46" y="310"/>
                  </a:lnTo>
                  <a:lnTo>
                    <a:pt x="46" y="315"/>
                  </a:lnTo>
                  <a:lnTo>
                    <a:pt x="48" y="315"/>
                  </a:lnTo>
                  <a:lnTo>
                    <a:pt x="48" y="312"/>
                  </a:lnTo>
                  <a:lnTo>
                    <a:pt x="47" y="312"/>
                  </a:lnTo>
                  <a:lnTo>
                    <a:pt x="47" y="316"/>
                  </a:lnTo>
                  <a:lnTo>
                    <a:pt x="48" y="317"/>
                  </a:lnTo>
                  <a:lnTo>
                    <a:pt x="50" y="316"/>
                  </a:lnTo>
                  <a:lnTo>
                    <a:pt x="48" y="316"/>
                  </a:lnTo>
                  <a:lnTo>
                    <a:pt x="48" y="319"/>
                  </a:lnTo>
                  <a:lnTo>
                    <a:pt x="50" y="320"/>
                  </a:lnTo>
                  <a:lnTo>
                    <a:pt x="51" y="319"/>
                  </a:lnTo>
                  <a:lnTo>
                    <a:pt x="50" y="317"/>
                  </a:lnTo>
                  <a:lnTo>
                    <a:pt x="47" y="320"/>
                  </a:lnTo>
                  <a:lnTo>
                    <a:pt x="50" y="323"/>
                  </a:lnTo>
                  <a:lnTo>
                    <a:pt x="51" y="321"/>
                  </a:lnTo>
                  <a:lnTo>
                    <a:pt x="50" y="320"/>
                  </a:lnTo>
                  <a:lnTo>
                    <a:pt x="48" y="321"/>
                  </a:lnTo>
                  <a:lnTo>
                    <a:pt x="50" y="325"/>
                  </a:lnTo>
                  <a:lnTo>
                    <a:pt x="51" y="325"/>
                  </a:lnTo>
                  <a:lnTo>
                    <a:pt x="51" y="323"/>
                  </a:lnTo>
                  <a:lnTo>
                    <a:pt x="50" y="323"/>
                  </a:lnTo>
                  <a:lnTo>
                    <a:pt x="50" y="327"/>
                  </a:lnTo>
                  <a:lnTo>
                    <a:pt x="51" y="328"/>
                  </a:lnTo>
                  <a:lnTo>
                    <a:pt x="52" y="327"/>
                  </a:lnTo>
                  <a:lnTo>
                    <a:pt x="51" y="327"/>
                  </a:lnTo>
                  <a:lnTo>
                    <a:pt x="51" y="330"/>
                  </a:lnTo>
                  <a:lnTo>
                    <a:pt x="52" y="332"/>
                  </a:lnTo>
                  <a:lnTo>
                    <a:pt x="54" y="330"/>
                  </a:lnTo>
                  <a:lnTo>
                    <a:pt x="52" y="330"/>
                  </a:lnTo>
                  <a:lnTo>
                    <a:pt x="52" y="333"/>
                  </a:lnTo>
                  <a:lnTo>
                    <a:pt x="54" y="334"/>
                  </a:lnTo>
                  <a:lnTo>
                    <a:pt x="55" y="333"/>
                  </a:lnTo>
                  <a:lnTo>
                    <a:pt x="54" y="333"/>
                  </a:lnTo>
                  <a:lnTo>
                    <a:pt x="54" y="341"/>
                  </a:lnTo>
                  <a:lnTo>
                    <a:pt x="55" y="342"/>
                  </a:lnTo>
                  <a:lnTo>
                    <a:pt x="56" y="341"/>
                  </a:lnTo>
                  <a:lnTo>
                    <a:pt x="55" y="341"/>
                  </a:lnTo>
                  <a:lnTo>
                    <a:pt x="55" y="344"/>
                  </a:lnTo>
                  <a:lnTo>
                    <a:pt x="56" y="345"/>
                  </a:lnTo>
                  <a:lnTo>
                    <a:pt x="58" y="344"/>
                  </a:lnTo>
                  <a:lnTo>
                    <a:pt x="56" y="344"/>
                  </a:lnTo>
                  <a:lnTo>
                    <a:pt x="56" y="350"/>
                  </a:lnTo>
                  <a:lnTo>
                    <a:pt x="59" y="350"/>
                  </a:lnTo>
                  <a:lnTo>
                    <a:pt x="59" y="347"/>
                  </a:lnTo>
                  <a:lnTo>
                    <a:pt x="58" y="347"/>
                  </a:lnTo>
                  <a:lnTo>
                    <a:pt x="58" y="353"/>
                  </a:lnTo>
                  <a:lnTo>
                    <a:pt x="59" y="354"/>
                  </a:lnTo>
                  <a:lnTo>
                    <a:pt x="60" y="353"/>
                  </a:lnTo>
                  <a:lnTo>
                    <a:pt x="59" y="353"/>
                  </a:lnTo>
                  <a:lnTo>
                    <a:pt x="59" y="355"/>
                  </a:lnTo>
                  <a:lnTo>
                    <a:pt x="60" y="357"/>
                  </a:lnTo>
                  <a:lnTo>
                    <a:pt x="62" y="355"/>
                  </a:lnTo>
                  <a:lnTo>
                    <a:pt x="60" y="355"/>
                  </a:lnTo>
                  <a:lnTo>
                    <a:pt x="60" y="359"/>
                  </a:lnTo>
                  <a:lnTo>
                    <a:pt x="62" y="361"/>
                  </a:lnTo>
                  <a:lnTo>
                    <a:pt x="63" y="359"/>
                  </a:lnTo>
                  <a:lnTo>
                    <a:pt x="62" y="359"/>
                  </a:lnTo>
                  <a:lnTo>
                    <a:pt x="62" y="363"/>
                  </a:lnTo>
                  <a:lnTo>
                    <a:pt x="63" y="365"/>
                  </a:lnTo>
                  <a:lnTo>
                    <a:pt x="64" y="363"/>
                  </a:lnTo>
                  <a:lnTo>
                    <a:pt x="63" y="363"/>
                  </a:lnTo>
                  <a:lnTo>
                    <a:pt x="63" y="370"/>
                  </a:lnTo>
                  <a:lnTo>
                    <a:pt x="66" y="370"/>
                  </a:lnTo>
                  <a:lnTo>
                    <a:pt x="66" y="367"/>
                  </a:lnTo>
                  <a:lnTo>
                    <a:pt x="64" y="366"/>
                  </a:lnTo>
                  <a:lnTo>
                    <a:pt x="62" y="368"/>
                  </a:lnTo>
                  <a:lnTo>
                    <a:pt x="64" y="371"/>
                  </a:lnTo>
                  <a:lnTo>
                    <a:pt x="66" y="370"/>
                  </a:lnTo>
                  <a:lnTo>
                    <a:pt x="64" y="370"/>
                  </a:lnTo>
                  <a:lnTo>
                    <a:pt x="64" y="375"/>
                  </a:lnTo>
                  <a:lnTo>
                    <a:pt x="67" y="375"/>
                  </a:lnTo>
                  <a:lnTo>
                    <a:pt x="67" y="372"/>
                  </a:lnTo>
                  <a:lnTo>
                    <a:pt x="66" y="372"/>
                  </a:lnTo>
                  <a:lnTo>
                    <a:pt x="66" y="375"/>
                  </a:lnTo>
                  <a:lnTo>
                    <a:pt x="67" y="376"/>
                  </a:lnTo>
                  <a:lnTo>
                    <a:pt x="68" y="375"/>
                  </a:lnTo>
                  <a:lnTo>
                    <a:pt x="67" y="375"/>
                  </a:lnTo>
                  <a:lnTo>
                    <a:pt x="67" y="379"/>
                  </a:lnTo>
                  <a:lnTo>
                    <a:pt x="68" y="380"/>
                  </a:lnTo>
                  <a:lnTo>
                    <a:pt x="69" y="379"/>
                  </a:lnTo>
                  <a:lnTo>
                    <a:pt x="68" y="379"/>
                  </a:lnTo>
                  <a:lnTo>
                    <a:pt x="68" y="383"/>
                  </a:lnTo>
                  <a:lnTo>
                    <a:pt x="69" y="384"/>
                  </a:lnTo>
                  <a:lnTo>
                    <a:pt x="71" y="383"/>
                  </a:lnTo>
                  <a:lnTo>
                    <a:pt x="69" y="382"/>
                  </a:lnTo>
                  <a:lnTo>
                    <a:pt x="67" y="384"/>
                  </a:lnTo>
                  <a:lnTo>
                    <a:pt x="69" y="387"/>
                  </a:lnTo>
                  <a:lnTo>
                    <a:pt x="71" y="385"/>
                  </a:lnTo>
                  <a:lnTo>
                    <a:pt x="69" y="385"/>
                  </a:lnTo>
                  <a:lnTo>
                    <a:pt x="69" y="389"/>
                  </a:lnTo>
                  <a:lnTo>
                    <a:pt x="72" y="389"/>
                  </a:lnTo>
                  <a:lnTo>
                    <a:pt x="72" y="387"/>
                  </a:lnTo>
                  <a:lnTo>
                    <a:pt x="71" y="387"/>
                  </a:lnTo>
                  <a:lnTo>
                    <a:pt x="71" y="389"/>
                  </a:lnTo>
                  <a:lnTo>
                    <a:pt x="72" y="391"/>
                  </a:lnTo>
                  <a:lnTo>
                    <a:pt x="73" y="389"/>
                  </a:lnTo>
                  <a:lnTo>
                    <a:pt x="72" y="388"/>
                  </a:lnTo>
                  <a:lnTo>
                    <a:pt x="69" y="391"/>
                  </a:lnTo>
                  <a:lnTo>
                    <a:pt x="72" y="393"/>
                  </a:lnTo>
                  <a:lnTo>
                    <a:pt x="73" y="392"/>
                  </a:lnTo>
                  <a:lnTo>
                    <a:pt x="72" y="392"/>
                  </a:lnTo>
                  <a:lnTo>
                    <a:pt x="72" y="395"/>
                  </a:lnTo>
                  <a:lnTo>
                    <a:pt x="73" y="396"/>
                  </a:lnTo>
                  <a:lnTo>
                    <a:pt x="76" y="397"/>
                  </a:lnTo>
                  <a:lnTo>
                    <a:pt x="76" y="395"/>
                  </a:lnTo>
                  <a:lnTo>
                    <a:pt x="75" y="393"/>
                  </a:lnTo>
                  <a:lnTo>
                    <a:pt x="72" y="396"/>
                  </a:lnTo>
                  <a:lnTo>
                    <a:pt x="75" y="399"/>
                  </a:lnTo>
                  <a:lnTo>
                    <a:pt x="76" y="397"/>
                  </a:lnTo>
                  <a:lnTo>
                    <a:pt x="75" y="397"/>
                  </a:lnTo>
                  <a:lnTo>
                    <a:pt x="75" y="400"/>
                  </a:lnTo>
                  <a:lnTo>
                    <a:pt x="76" y="401"/>
                  </a:lnTo>
                  <a:lnTo>
                    <a:pt x="77" y="400"/>
                  </a:lnTo>
                  <a:lnTo>
                    <a:pt x="76" y="400"/>
                  </a:lnTo>
                  <a:lnTo>
                    <a:pt x="76" y="402"/>
                  </a:lnTo>
                  <a:lnTo>
                    <a:pt x="77" y="404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6"/>
                  </a:lnTo>
                  <a:lnTo>
                    <a:pt x="79" y="408"/>
                  </a:lnTo>
                  <a:lnTo>
                    <a:pt x="80" y="406"/>
                  </a:lnTo>
                  <a:lnTo>
                    <a:pt x="79" y="406"/>
                  </a:lnTo>
                  <a:lnTo>
                    <a:pt x="79" y="409"/>
                  </a:lnTo>
                  <a:lnTo>
                    <a:pt x="81" y="412"/>
                  </a:lnTo>
                  <a:lnTo>
                    <a:pt x="83" y="410"/>
                  </a:lnTo>
                  <a:lnTo>
                    <a:pt x="81" y="409"/>
                  </a:lnTo>
                  <a:lnTo>
                    <a:pt x="80" y="410"/>
                  </a:lnTo>
                  <a:lnTo>
                    <a:pt x="81" y="414"/>
                  </a:lnTo>
                  <a:lnTo>
                    <a:pt x="83" y="414"/>
                  </a:lnTo>
                  <a:lnTo>
                    <a:pt x="83" y="412"/>
                  </a:lnTo>
                  <a:lnTo>
                    <a:pt x="81" y="412"/>
                  </a:lnTo>
                  <a:lnTo>
                    <a:pt x="81" y="418"/>
                  </a:lnTo>
                  <a:lnTo>
                    <a:pt x="84" y="418"/>
                  </a:lnTo>
                  <a:lnTo>
                    <a:pt x="84" y="416"/>
                  </a:lnTo>
                  <a:lnTo>
                    <a:pt x="83" y="416"/>
                  </a:lnTo>
                  <a:lnTo>
                    <a:pt x="83" y="418"/>
                  </a:lnTo>
                  <a:lnTo>
                    <a:pt x="84" y="420"/>
                  </a:lnTo>
                  <a:lnTo>
                    <a:pt x="86" y="421"/>
                  </a:lnTo>
                  <a:lnTo>
                    <a:pt x="86" y="417"/>
                  </a:lnTo>
                  <a:lnTo>
                    <a:pt x="81" y="420"/>
                  </a:lnTo>
                  <a:lnTo>
                    <a:pt x="85" y="423"/>
                  </a:lnTo>
                  <a:lnTo>
                    <a:pt x="86" y="423"/>
                  </a:lnTo>
                  <a:lnTo>
                    <a:pt x="86" y="421"/>
                  </a:lnTo>
                  <a:lnTo>
                    <a:pt x="85" y="421"/>
                  </a:lnTo>
                  <a:lnTo>
                    <a:pt x="85" y="423"/>
                  </a:lnTo>
                  <a:lnTo>
                    <a:pt x="86" y="425"/>
                  </a:lnTo>
                  <a:lnTo>
                    <a:pt x="88" y="423"/>
                  </a:lnTo>
                  <a:lnTo>
                    <a:pt x="86" y="423"/>
                  </a:lnTo>
                  <a:lnTo>
                    <a:pt x="86" y="429"/>
                  </a:lnTo>
                  <a:lnTo>
                    <a:pt x="89" y="429"/>
                  </a:lnTo>
                  <a:lnTo>
                    <a:pt x="89" y="426"/>
                  </a:lnTo>
                  <a:lnTo>
                    <a:pt x="88" y="426"/>
                  </a:lnTo>
                  <a:lnTo>
                    <a:pt x="88" y="433"/>
                  </a:lnTo>
                  <a:lnTo>
                    <a:pt x="92" y="433"/>
                  </a:lnTo>
                  <a:lnTo>
                    <a:pt x="92" y="430"/>
                  </a:lnTo>
                  <a:lnTo>
                    <a:pt x="90" y="430"/>
                  </a:lnTo>
                  <a:lnTo>
                    <a:pt x="90" y="431"/>
                  </a:lnTo>
                  <a:lnTo>
                    <a:pt x="92" y="431"/>
                  </a:lnTo>
                  <a:lnTo>
                    <a:pt x="90" y="430"/>
                  </a:lnTo>
                  <a:lnTo>
                    <a:pt x="89" y="431"/>
                  </a:lnTo>
                  <a:lnTo>
                    <a:pt x="89" y="435"/>
                  </a:lnTo>
                  <a:lnTo>
                    <a:pt x="90" y="437"/>
                  </a:lnTo>
                  <a:lnTo>
                    <a:pt x="92" y="435"/>
                  </a:lnTo>
                  <a:lnTo>
                    <a:pt x="90" y="435"/>
                  </a:lnTo>
                  <a:lnTo>
                    <a:pt x="90" y="438"/>
                  </a:lnTo>
                  <a:lnTo>
                    <a:pt x="92" y="439"/>
                  </a:lnTo>
                  <a:lnTo>
                    <a:pt x="93" y="438"/>
                  </a:lnTo>
                  <a:lnTo>
                    <a:pt x="92" y="438"/>
                  </a:lnTo>
                  <a:lnTo>
                    <a:pt x="92" y="442"/>
                  </a:lnTo>
                  <a:lnTo>
                    <a:pt x="93" y="443"/>
                  </a:lnTo>
                  <a:lnTo>
                    <a:pt x="94" y="442"/>
                  </a:lnTo>
                  <a:lnTo>
                    <a:pt x="93" y="442"/>
                  </a:lnTo>
                  <a:lnTo>
                    <a:pt x="93" y="444"/>
                  </a:lnTo>
                  <a:lnTo>
                    <a:pt x="94" y="446"/>
                  </a:lnTo>
                  <a:lnTo>
                    <a:pt x="96" y="444"/>
                  </a:lnTo>
                  <a:lnTo>
                    <a:pt x="94" y="444"/>
                  </a:lnTo>
                  <a:lnTo>
                    <a:pt x="94" y="447"/>
                  </a:lnTo>
                  <a:lnTo>
                    <a:pt x="96" y="448"/>
                  </a:lnTo>
                  <a:lnTo>
                    <a:pt x="97" y="447"/>
                  </a:lnTo>
                  <a:lnTo>
                    <a:pt x="96" y="446"/>
                  </a:lnTo>
                  <a:lnTo>
                    <a:pt x="93" y="448"/>
                  </a:lnTo>
                  <a:lnTo>
                    <a:pt x="96" y="451"/>
                  </a:lnTo>
                  <a:lnTo>
                    <a:pt x="97" y="450"/>
                  </a:lnTo>
                  <a:lnTo>
                    <a:pt x="96" y="450"/>
                  </a:lnTo>
                  <a:lnTo>
                    <a:pt x="96" y="452"/>
                  </a:lnTo>
                  <a:lnTo>
                    <a:pt x="97" y="454"/>
                  </a:lnTo>
                  <a:lnTo>
                    <a:pt x="98" y="452"/>
                  </a:lnTo>
                  <a:lnTo>
                    <a:pt x="97" y="452"/>
                  </a:lnTo>
                  <a:lnTo>
                    <a:pt x="97" y="457"/>
                  </a:lnTo>
                  <a:lnTo>
                    <a:pt x="100" y="457"/>
                  </a:lnTo>
                  <a:lnTo>
                    <a:pt x="100" y="455"/>
                  </a:lnTo>
                  <a:lnTo>
                    <a:pt x="98" y="454"/>
                  </a:lnTo>
                  <a:lnTo>
                    <a:pt x="96" y="456"/>
                  </a:lnTo>
                  <a:lnTo>
                    <a:pt x="98" y="459"/>
                  </a:lnTo>
                  <a:lnTo>
                    <a:pt x="100" y="457"/>
                  </a:lnTo>
                  <a:lnTo>
                    <a:pt x="98" y="457"/>
                  </a:lnTo>
                  <a:lnTo>
                    <a:pt x="98" y="464"/>
                  </a:lnTo>
                  <a:lnTo>
                    <a:pt x="100" y="465"/>
                  </a:lnTo>
                  <a:lnTo>
                    <a:pt x="101" y="464"/>
                  </a:lnTo>
                  <a:lnTo>
                    <a:pt x="100" y="463"/>
                  </a:lnTo>
                  <a:lnTo>
                    <a:pt x="98" y="464"/>
                  </a:lnTo>
                  <a:lnTo>
                    <a:pt x="100" y="468"/>
                  </a:lnTo>
                  <a:lnTo>
                    <a:pt x="101" y="468"/>
                  </a:lnTo>
                  <a:lnTo>
                    <a:pt x="101" y="465"/>
                  </a:lnTo>
                  <a:lnTo>
                    <a:pt x="100" y="464"/>
                  </a:lnTo>
                  <a:lnTo>
                    <a:pt x="97" y="467"/>
                  </a:lnTo>
                  <a:lnTo>
                    <a:pt x="101" y="471"/>
                  </a:lnTo>
                  <a:lnTo>
                    <a:pt x="102" y="469"/>
                  </a:lnTo>
                  <a:lnTo>
                    <a:pt x="101" y="468"/>
                  </a:lnTo>
                  <a:lnTo>
                    <a:pt x="98" y="471"/>
                  </a:lnTo>
                  <a:lnTo>
                    <a:pt x="101" y="473"/>
                  </a:lnTo>
                  <a:lnTo>
                    <a:pt x="102" y="472"/>
                  </a:lnTo>
                  <a:lnTo>
                    <a:pt x="101" y="471"/>
                  </a:lnTo>
                  <a:lnTo>
                    <a:pt x="98" y="473"/>
                  </a:lnTo>
                  <a:lnTo>
                    <a:pt x="101" y="476"/>
                  </a:lnTo>
                  <a:lnTo>
                    <a:pt x="102" y="475"/>
                  </a:lnTo>
                  <a:lnTo>
                    <a:pt x="101" y="475"/>
                  </a:lnTo>
                  <a:lnTo>
                    <a:pt x="101" y="482"/>
                  </a:lnTo>
                  <a:lnTo>
                    <a:pt x="103" y="482"/>
                  </a:lnTo>
                  <a:lnTo>
                    <a:pt x="103" y="480"/>
                  </a:lnTo>
                  <a:lnTo>
                    <a:pt x="102" y="480"/>
                  </a:lnTo>
                  <a:lnTo>
                    <a:pt x="102" y="485"/>
                  </a:lnTo>
                  <a:lnTo>
                    <a:pt x="103" y="486"/>
                  </a:lnTo>
                  <a:lnTo>
                    <a:pt x="105" y="485"/>
                  </a:lnTo>
                  <a:lnTo>
                    <a:pt x="105" y="484"/>
                  </a:lnTo>
                  <a:lnTo>
                    <a:pt x="102" y="484"/>
                  </a:lnTo>
                  <a:lnTo>
                    <a:pt x="102" y="490"/>
                  </a:lnTo>
                  <a:lnTo>
                    <a:pt x="103" y="490"/>
                  </a:lnTo>
                  <a:lnTo>
                    <a:pt x="103" y="489"/>
                  </a:lnTo>
                  <a:lnTo>
                    <a:pt x="101" y="489"/>
                  </a:lnTo>
                  <a:lnTo>
                    <a:pt x="101" y="498"/>
                  </a:lnTo>
                  <a:lnTo>
                    <a:pt x="103" y="498"/>
                  </a:lnTo>
                  <a:lnTo>
                    <a:pt x="103" y="495"/>
                  </a:lnTo>
                  <a:lnTo>
                    <a:pt x="102" y="494"/>
                  </a:lnTo>
                  <a:lnTo>
                    <a:pt x="100" y="497"/>
                  </a:lnTo>
                  <a:lnTo>
                    <a:pt x="102" y="499"/>
                  </a:lnTo>
                  <a:lnTo>
                    <a:pt x="103" y="498"/>
                  </a:lnTo>
                  <a:lnTo>
                    <a:pt x="102" y="498"/>
                  </a:lnTo>
                  <a:lnTo>
                    <a:pt x="102" y="501"/>
                  </a:lnTo>
                  <a:lnTo>
                    <a:pt x="103" y="501"/>
                  </a:lnTo>
                  <a:lnTo>
                    <a:pt x="102" y="499"/>
                  </a:lnTo>
                  <a:lnTo>
                    <a:pt x="101" y="501"/>
                  </a:lnTo>
                  <a:lnTo>
                    <a:pt x="101" y="515"/>
                  </a:lnTo>
                  <a:lnTo>
                    <a:pt x="102" y="515"/>
                  </a:lnTo>
                  <a:lnTo>
                    <a:pt x="101" y="514"/>
                  </a:lnTo>
                  <a:lnTo>
                    <a:pt x="100" y="515"/>
                  </a:lnTo>
                  <a:lnTo>
                    <a:pt x="100" y="522"/>
                  </a:lnTo>
                  <a:lnTo>
                    <a:pt x="102" y="522"/>
                  </a:lnTo>
                  <a:lnTo>
                    <a:pt x="102" y="519"/>
                  </a:lnTo>
                  <a:lnTo>
                    <a:pt x="101" y="518"/>
                  </a:lnTo>
                  <a:lnTo>
                    <a:pt x="100" y="519"/>
                  </a:lnTo>
                  <a:lnTo>
                    <a:pt x="100" y="523"/>
                  </a:lnTo>
                  <a:lnTo>
                    <a:pt x="101" y="524"/>
                  </a:lnTo>
                  <a:lnTo>
                    <a:pt x="102" y="523"/>
                  </a:lnTo>
                  <a:lnTo>
                    <a:pt x="101" y="522"/>
                  </a:lnTo>
                  <a:lnTo>
                    <a:pt x="98" y="524"/>
                  </a:lnTo>
                  <a:lnTo>
                    <a:pt x="101" y="527"/>
                  </a:lnTo>
                  <a:lnTo>
                    <a:pt x="102" y="526"/>
                  </a:lnTo>
                  <a:lnTo>
                    <a:pt x="102" y="524"/>
                  </a:lnTo>
                  <a:lnTo>
                    <a:pt x="100" y="524"/>
                  </a:lnTo>
                  <a:lnTo>
                    <a:pt x="100" y="527"/>
                  </a:lnTo>
                  <a:lnTo>
                    <a:pt x="101" y="527"/>
                  </a:lnTo>
                  <a:lnTo>
                    <a:pt x="100" y="526"/>
                  </a:lnTo>
                  <a:lnTo>
                    <a:pt x="98" y="527"/>
                  </a:lnTo>
                  <a:lnTo>
                    <a:pt x="98" y="532"/>
                  </a:lnTo>
                  <a:lnTo>
                    <a:pt x="100" y="533"/>
                  </a:lnTo>
                  <a:lnTo>
                    <a:pt x="101" y="532"/>
                  </a:lnTo>
                  <a:lnTo>
                    <a:pt x="100" y="532"/>
                  </a:lnTo>
                  <a:lnTo>
                    <a:pt x="100" y="535"/>
                  </a:lnTo>
                  <a:lnTo>
                    <a:pt x="101" y="535"/>
                  </a:lnTo>
                  <a:lnTo>
                    <a:pt x="101" y="533"/>
                  </a:lnTo>
                  <a:lnTo>
                    <a:pt x="98" y="533"/>
                  </a:lnTo>
                  <a:lnTo>
                    <a:pt x="96" y="536"/>
                  </a:lnTo>
                  <a:lnTo>
                    <a:pt x="98" y="539"/>
                  </a:lnTo>
                  <a:lnTo>
                    <a:pt x="100" y="537"/>
                  </a:lnTo>
                  <a:lnTo>
                    <a:pt x="98" y="537"/>
                  </a:lnTo>
                  <a:lnTo>
                    <a:pt x="98" y="541"/>
                  </a:lnTo>
                  <a:lnTo>
                    <a:pt x="100" y="541"/>
                  </a:lnTo>
                  <a:lnTo>
                    <a:pt x="98" y="540"/>
                  </a:lnTo>
                  <a:lnTo>
                    <a:pt x="96" y="543"/>
                  </a:lnTo>
                  <a:lnTo>
                    <a:pt x="98" y="545"/>
                  </a:lnTo>
                  <a:lnTo>
                    <a:pt x="100" y="544"/>
                  </a:lnTo>
                  <a:lnTo>
                    <a:pt x="98" y="543"/>
                  </a:lnTo>
                  <a:lnTo>
                    <a:pt x="97" y="544"/>
                  </a:lnTo>
                  <a:lnTo>
                    <a:pt x="97" y="549"/>
                  </a:lnTo>
                  <a:lnTo>
                    <a:pt x="98" y="549"/>
                  </a:lnTo>
                  <a:lnTo>
                    <a:pt x="97" y="548"/>
                  </a:lnTo>
                  <a:lnTo>
                    <a:pt x="94" y="550"/>
                  </a:lnTo>
                  <a:lnTo>
                    <a:pt x="97" y="553"/>
                  </a:lnTo>
                  <a:lnTo>
                    <a:pt x="98" y="552"/>
                  </a:lnTo>
                  <a:lnTo>
                    <a:pt x="97" y="550"/>
                  </a:lnTo>
                  <a:lnTo>
                    <a:pt x="94" y="553"/>
                  </a:lnTo>
                  <a:lnTo>
                    <a:pt x="97" y="556"/>
                  </a:lnTo>
                  <a:lnTo>
                    <a:pt x="98" y="554"/>
                  </a:lnTo>
                  <a:lnTo>
                    <a:pt x="97" y="554"/>
                  </a:lnTo>
                  <a:lnTo>
                    <a:pt x="97" y="556"/>
                  </a:lnTo>
                  <a:lnTo>
                    <a:pt x="98" y="556"/>
                  </a:lnTo>
                  <a:lnTo>
                    <a:pt x="97" y="554"/>
                  </a:lnTo>
                  <a:lnTo>
                    <a:pt x="96" y="556"/>
                  </a:lnTo>
                  <a:lnTo>
                    <a:pt x="96" y="560"/>
                  </a:lnTo>
                  <a:lnTo>
                    <a:pt x="97" y="560"/>
                  </a:lnTo>
                  <a:lnTo>
                    <a:pt x="96" y="558"/>
                  </a:lnTo>
                  <a:lnTo>
                    <a:pt x="94" y="560"/>
                  </a:lnTo>
                  <a:lnTo>
                    <a:pt x="93" y="562"/>
                  </a:lnTo>
                  <a:lnTo>
                    <a:pt x="98" y="565"/>
                  </a:lnTo>
                  <a:lnTo>
                    <a:pt x="98" y="562"/>
                  </a:lnTo>
                  <a:lnTo>
                    <a:pt x="97" y="561"/>
                  </a:lnTo>
                  <a:lnTo>
                    <a:pt x="94" y="564"/>
                  </a:lnTo>
                  <a:lnTo>
                    <a:pt x="94" y="578"/>
                  </a:lnTo>
                  <a:lnTo>
                    <a:pt x="96" y="579"/>
                  </a:lnTo>
                  <a:lnTo>
                    <a:pt x="97" y="578"/>
                  </a:lnTo>
                  <a:lnTo>
                    <a:pt x="96" y="577"/>
                  </a:lnTo>
                  <a:lnTo>
                    <a:pt x="94" y="578"/>
                  </a:lnTo>
                  <a:lnTo>
                    <a:pt x="94" y="581"/>
                  </a:lnTo>
                  <a:lnTo>
                    <a:pt x="96" y="581"/>
                  </a:lnTo>
                  <a:lnTo>
                    <a:pt x="94" y="579"/>
                  </a:lnTo>
                  <a:lnTo>
                    <a:pt x="93" y="581"/>
                  </a:lnTo>
                  <a:lnTo>
                    <a:pt x="93" y="586"/>
                  </a:lnTo>
                  <a:lnTo>
                    <a:pt x="94" y="587"/>
                  </a:lnTo>
                  <a:lnTo>
                    <a:pt x="96" y="586"/>
                  </a:lnTo>
                  <a:lnTo>
                    <a:pt x="94" y="586"/>
                  </a:lnTo>
                  <a:lnTo>
                    <a:pt x="94" y="587"/>
                  </a:lnTo>
                  <a:lnTo>
                    <a:pt x="96" y="587"/>
                  </a:lnTo>
                  <a:lnTo>
                    <a:pt x="94" y="586"/>
                  </a:lnTo>
                  <a:lnTo>
                    <a:pt x="93" y="587"/>
                  </a:lnTo>
                  <a:lnTo>
                    <a:pt x="93" y="592"/>
                  </a:lnTo>
                  <a:lnTo>
                    <a:pt x="94" y="594"/>
                  </a:lnTo>
                  <a:lnTo>
                    <a:pt x="96" y="592"/>
                  </a:lnTo>
                  <a:lnTo>
                    <a:pt x="94" y="591"/>
                  </a:lnTo>
                  <a:lnTo>
                    <a:pt x="92" y="594"/>
                  </a:lnTo>
                  <a:lnTo>
                    <a:pt x="94" y="596"/>
                  </a:lnTo>
                  <a:lnTo>
                    <a:pt x="96" y="595"/>
                  </a:lnTo>
                  <a:lnTo>
                    <a:pt x="94" y="594"/>
                  </a:lnTo>
                  <a:lnTo>
                    <a:pt x="93" y="595"/>
                  </a:lnTo>
                  <a:lnTo>
                    <a:pt x="93" y="599"/>
                  </a:lnTo>
                  <a:lnTo>
                    <a:pt x="94" y="600"/>
                  </a:lnTo>
                  <a:lnTo>
                    <a:pt x="96" y="599"/>
                  </a:lnTo>
                  <a:lnTo>
                    <a:pt x="96" y="598"/>
                  </a:lnTo>
                  <a:lnTo>
                    <a:pt x="93" y="598"/>
                  </a:lnTo>
                  <a:lnTo>
                    <a:pt x="92" y="600"/>
                  </a:lnTo>
                  <a:lnTo>
                    <a:pt x="94" y="603"/>
                  </a:lnTo>
                  <a:lnTo>
                    <a:pt x="96" y="602"/>
                  </a:lnTo>
                  <a:lnTo>
                    <a:pt x="96" y="600"/>
                  </a:lnTo>
                  <a:lnTo>
                    <a:pt x="93" y="602"/>
                  </a:lnTo>
                  <a:lnTo>
                    <a:pt x="92" y="602"/>
                  </a:lnTo>
                  <a:lnTo>
                    <a:pt x="92" y="607"/>
                  </a:lnTo>
                  <a:lnTo>
                    <a:pt x="96" y="607"/>
                  </a:lnTo>
                  <a:lnTo>
                    <a:pt x="96" y="603"/>
                  </a:lnTo>
                  <a:lnTo>
                    <a:pt x="92" y="604"/>
                  </a:lnTo>
                  <a:lnTo>
                    <a:pt x="88" y="604"/>
                  </a:lnTo>
                  <a:lnTo>
                    <a:pt x="92" y="608"/>
                  </a:lnTo>
                  <a:lnTo>
                    <a:pt x="93" y="607"/>
                  </a:lnTo>
                  <a:lnTo>
                    <a:pt x="92" y="607"/>
                  </a:lnTo>
                  <a:lnTo>
                    <a:pt x="92" y="609"/>
                  </a:lnTo>
                  <a:lnTo>
                    <a:pt x="93" y="611"/>
                  </a:lnTo>
                  <a:lnTo>
                    <a:pt x="94" y="609"/>
                  </a:lnTo>
                  <a:lnTo>
                    <a:pt x="93" y="609"/>
                  </a:lnTo>
                  <a:lnTo>
                    <a:pt x="93" y="611"/>
                  </a:lnTo>
                  <a:lnTo>
                    <a:pt x="94" y="611"/>
                  </a:lnTo>
                  <a:lnTo>
                    <a:pt x="93" y="609"/>
                  </a:lnTo>
                  <a:lnTo>
                    <a:pt x="90" y="612"/>
                  </a:lnTo>
                  <a:lnTo>
                    <a:pt x="93" y="615"/>
                  </a:lnTo>
                  <a:lnTo>
                    <a:pt x="94" y="613"/>
                  </a:lnTo>
                  <a:lnTo>
                    <a:pt x="93" y="612"/>
                  </a:lnTo>
                  <a:lnTo>
                    <a:pt x="92" y="613"/>
                  </a:lnTo>
                  <a:lnTo>
                    <a:pt x="92" y="617"/>
                  </a:lnTo>
                  <a:lnTo>
                    <a:pt x="93" y="619"/>
                  </a:lnTo>
                  <a:lnTo>
                    <a:pt x="94" y="617"/>
                  </a:lnTo>
                  <a:lnTo>
                    <a:pt x="93" y="617"/>
                  </a:lnTo>
                  <a:lnTo>
                    <a:pt x="93" y="622"/>
                  </a:lnTo>
                  <a:lnTo>
                    <a:pt x="94" y="622"/>
                  </a:lnTo>
                  <a:lnTo>
                    <a:pt x="93" y="621"/>
                  </a:lnTo>
                  <a:lnTo>
                    <a:pt x="92" y="622"/>
                  </a:lnTo>
                  <a:lnTo>
                    <a:pt x="93" y="626"/>
                  </a:lnTo>
                  <a:lnTo>
                    <a:pt x="94" y="626"/>
                  </a:lnTo>
                  <a:lnTo>
                    <a:pt x="94" y="624"/>
                  </a:lnTo>
                  <a:lnTo>
                    <a:pt x="93" y="624"/>
                  </a:lnTo>
                  <a:lnTo>
                    <a:pt x="93" y="628"/>
                  </a:lnTo>
                  <a:lnTo>
                    <a:pt x="94" y="629"/>
                  </a:lnTo>
                  <a:lnTo>
                    <a:pt x="96" y="628"/>
                  </a:lnTo>
                  <a:lnTo>
                    <a:pt x="96" y="626"/>
                  </a:lnTo>
                  <a:lnTo>
                    <a:pt x="93" y="628"/>
                  </a:lnTo>
                  <a:lnTo>
                    <a:pt x="92" y="628"/>
                  </a:lnTo>
                  <a:lnTo>
                    <a:pt x="92" y="632"/>
                  </a:lnTo>
                  <a:lnTo>
                    <a:pt x="93" y="633"/>
                  </a:lnTo>
                  <a:lnTo>
                    <a:pt x="94" y="632"/>
                  </a:lnTo>
                  <a:lnTo>
                    <a:pt x="93" y="632"/>
                  </a:lnTo>
                  <a:lnTo>
                    <a:pt x="93" y="633"/>
                  </a:lnTo>
                  <a:lnTo>
                    <a:pt x="94" y="633"/>
                  </a:lnTo>
                  <a:lnTo>
                    <a:pt x="94" y="632"/>
                  </a:lnTo>
                  <a:lnTo>
                    <a:pt x="93" y="632"/>
                  </a:lnTo>
                  <a:lnTo>
                    <a:pt x="93" y="636"/>
                  </a:lnTo>
                  <a:lnTo>
                    <a:pt x="96" y="637"/>
                  </a:lnTo>
                  <a:lnTo>
                    <a:pt x="96" y="634"/>
                  </a:lnTo>
                  <a:lnTo>
                    <a:pt x="94" y="633"/>
                  </a:lnTo>
                  <a:lnTo>
                    <a:pt x="90" y="637"/>
                  </a:lnTo>
                  <a:lnTo>
                    <a:pt x="94" y="641"/>
                  </a:lnTo>
                  <a:lnTo>
                    <a:pt x="96" y="640"/>
                  </a:lnTo>
                  <a:lnTo>
                    <a:pt x="94" y="638"/>
                  </a:lnTo>
                  <a:lnTo>
                    <a:pt x="92" y="641"/>
                  </a:lnTo>
                  <a:lnTo>
                    <a:pt x="94" y="643"/>
                  </a:lnTo>
                  <a:lnTo>
                    <a:pt x="96" y="642"/>
                  </a:lnTo>
                  <a:lnTo>
                    <a:pt x="94" y="641"/>
                  </a:lnTo>
                  <a:lnTo>
                    <a:pt x="92" y="643"/>
                  </a:lnTo>
                  <a:lnTo>
                    <a:pt x="94" y="646"/>
                  </a:lnTo>
                  <a:lnTo>
                    <a:pt x="96" y="645"/>
                  </a:lnTo>
                  <a:lnTo>
                    <a:pt x="94" y="643"/>
                  </a:lnTo>
                  <a:lnTo>
                    <a:pt x="92" y="646"/>
                  </a:lnTo>
                  <a:lnTo>
                    <a:pt x="94" y="649"/>
                  </a:lnTo>
                  <a:lnTo>
                    <a:pt x="96" y="647"/>
                  </a:lnTo>
                  <a:lnTo>
                    <a:pt x="96" y="646"/>
                  </a:lnTo>
                  <a:lnTo>
                    <a:pt x="93" y="646"/>
                  </a:lnTo>
                  <a:lnTo>
                    <a:pt x="93" y="651"/>
                  </a:lnTo>
                  <a:lnTo>
                    <a:pt x="94" y="651"/>
                  </a:lnTo>
                  <a:lnTo>
                    <a:pt x="93" y="650"/>
                  </a:lnTo>
                  <a:lnTo>
                    <a:pt x="92" y="651"/>
                  </a:lnTo>
                  <a:lnTo>
                    <a:pt x="93" y="655"/>
                  </a:lnTo>
                  <a:lnTo>
                    <a:pt x="94" y="655"/>
                  </a:lnTo>
                  <a:lnTo>
                    <a:pt x="94" y="653"/>
                  </a:lnTo>
                  <a:lnTo>
                    <a:pt x="93" y="653"/>
                  </a:lnTo>
                  <a:lnTo>
                    <a:pt x="93" y="655"/>
                  </a:lnTo>
                  <a:lnTo>
                    <a:pt x="94" y="655"/>
                  </a:lnTo>
                  <a:lnTo>
                    <a:pt x="93" y="654"/>
                  </a:lnTo>
                  <a:lnTo>
                    <a:pt x="92" y="655"/>
                  </a:lnTo>
                  <a:lnTo>
                    <a:pt x="92" y="660"/>
                  </a:lnTo>
                  <a:lnTo>
                    <a:pt x="94" y="660"/>
                  </a:lnTo>
                  <a:lnTo>
                    <a:pt x="94" y="658"/>
                  </a:lnTo>
                  <a:lnTo>
                    <a:pt x="93" y="657"/>
                  </a:lnTo>
                  <a:lnTo>
                    <a:pt x="90" y="659"/>
                  </a:lnTo>
                  <a:lnTo>
                    <a:pt x="93" y="662"/>
                  </a:lnTo>
                  <a:lnTo>
                    <a:pt x="94" y="660"/>
                  </a:lnTo>
                  <a:lnTo>
                    <a:pt x="93" y="660"/>
                  </a:lnTo>
                  <a:lnTo>
                    <a:pt x="93" y="663"/>
                  </a:lnTo>
                  <a:lnTo>
                    <a:pt x="94" y="664"/>
                  </a:lnTo>
                  <a:lnTo>
                    <a:pt x="96" y="663"/>
                  </a:lnTo>
                  <a:lnTo>
                    <a:pt x="94" y="663"/>
                  </a:lnTo>
                  <a:lnTo>
                    <a:pt x="94" y="664"/>
                  </a:lnTo>
                  <a:lnTo>
                    <a:pt x="96" y="664"/>
                  </a:lnTo>
                  <a:lnTo>
                    <a:pt x="94" y="663"/>
                  </a:lnTo>
                  <a:lnTo>
                    <a:pt x="92" y="666"/>
                  </a:lnTo>
                  <a:lnTo>
                    <a:pt x="94" y="668"/>
                  </a:lnTo>
                  <a:lnTo>
                    <a:pt x="96" y="667"/>
                  </a:lnTo>
                  <a:lnTo>
                    <a:pt x="94" y="666"/>
                  </a:lnTo>
                  <a:lnTo>
                    <a:pt x="92" y="668"/>
                  </a:lnTo>
                  <a:lnTo>
                    <a:pt x="92" y="672"/>
                  </a:lnTo>
                  <a:lnTo>
                    <a:pt x="94" y="675"/>
                  </a:lnTo>
                  <a:lnTo>
                    <a:pt x="96" y="675"/>
                  </a:lnTo>
                  <a:lnTo>
                    <a:pt x="96" y="672"/>
                  </a:lnTo>
                  <a:lnTo>
                    <a:pt x="94" y="671"/>
                  </a:lnTo>
                  <a:lnTo>
                    <a:pt x="93" y="672"/>
                  </a:lnTo>
                  <a:lnTo>
                    <a:pt x="93" y="676"/>
                  </a:lnTo>
                  <a:lnTo>
                    <a:pt x="94" y="677"/>
                  </a:lnTo>
                  <a:lnTo>
                    <a:pt x="96" y="676"/>
                  </a:lnTo>
                  <a:lnTo>
                    <a:pt x="94" y="676"/>
                  </a:lnTo>
                  <a:lnTo>
                    <a:pt x="94" y="677"/>
                  </a:lnTo>
                  <a:lnTo>
                    <a:pt x="96" y="677"/>
                  </a:lnTo>
                  <a:lnTo>
                    <a:pt x="94" y="676"/>
                  </a:lnTo>
                  <a:lnTo>
                    <a:pt x="90" y="680"/>
                  </a:lnTo>
                  <a:lnTo>
                    <a:pt x="92" y="681"/>
                  </a:lnTo>
                  <a:lnTo>
                    <a:pt x="93" y="684"/>
                  </a:lnTo>
                  <a:lnTo>
                    <a:pt x="94" y="683"/>
                  </a:lnTo>
                  <a:lnTo>
                    <a:pt x="93" y="683"/>
                  </a:lnTo>
                  <a:lnTo>
                    <a:pt x="93" y="687"/>
                  </a:lnTo>
                  <a:lnTo>
                    <a:pt x="94" y="687"/>
                  </a:lnTo>
                  <a:lnTo>
                    <a:pt x="93" y="685"/>
                  </a:lnTo>
                  <a:lnTo>
                    <a:pt x="90" y="688"/>
                  </a:lnTo>
                  <a:lnTo>
                    <a:pt x="93" y="691"/>
                  </a:lnTo>
                  <a:lnTo>
                    <a:pt x="94" y="689"/>
                  </a:lnTo>
                  <a:lnTo>
                    <a:pt x="93" y="688"/>
                  </a:lnTo>
                  <a:lnTo>
                    <a:pt x="90" y="691"/>
                  </a:lnTo>
                  <a:lnTo>
                    <a:pt x="93" y="693"/>
                  </a:lnTo>
                  <a:lnTo>
                    <a:pt x="94" y="692"/>
                  </a:lnTo>
                  <a:lnTo>
                    <a:pt x="93" y="692"/>
                  </a:lnTo>
                  <a:lnTo>
                    <a:pt x="93" y="693"/>
                  </a:lnTo>
                  <a:lnTo>
                    <a:pt x="94" y="693"/>
                  </a:lnTo>
                  <a:lnTo>
                    <a:pt x="93" y="692"/>
                  </a:lnTo>
                  <a:lnTo>
                    <a:pt x="92" y="693"/>
                  </a:lnTo>
                  <a:lnTo>
                    <a:pt x="92" y="698"/>
                  </a:lnTo>
                  <a:lnTo>
                    <a:pt x="93" y="700"/>
                  </a:lnTo>
                  <a:lnTo>
                    <a:pt x="94" y="698"/>
                  </a:lnTo>
                  <a:lnTo>
                    <a:pt x="93" y="698"/>
                  </a:lnTo>
                  <a:lnTo>
                    <a:pt x="93" y="700"/>
                  </a:lnTo>
                  <a:lnTo>
                    <a:pt x="94" y="700"/>
                  </a:lnTo>
                  <a:lnTo>
                    <a:pt x="93" y="698"/>
                  </a:lnTo>
                  <a:lnTo>
                    <a:pt x="90" y="701"/>
                  </a:lnTo>
                  <a:lnTo>
                    <a:pt x="93" y="704"/>
                  </a:lnTo>
                  <a:lnTo>
                    <a:pt x="94" y="702"/>
                  </a:lnTo>
                  <a:lnTo>
                    <a:pt x="94" y="701"/>
                  </a:lnTo>
                  <a:lnTo>
                    <a:pt x="92" y="701"/>
                  </a:lnTo>
                  <a:lnTo>
                    <a:pt x="92" y="706"/>
                  </a:lnTo>
                  <a:lnTo>
                    <a:pt x="93" y="706"/>
                  </a:lnTo>
                  <a:lnTo>
                    <a:pt x="92" y="705"/>
                  </a:lnTo>
                  <a:lnTo>
                    <a:pt x="90" y="706"/>
                  </a:lnTo>
                  <a:lnTo>
                    <a:pt x="92" y="710"/>
                  </a:lnTo>
                  <a:lnTo>
                    <a:pt x="93" y="710"/>
                  </a:lnTo>
                  <a:lnTo>
                    <a:pt x="93" y="708"/>
                  </a:lnTo>
                  <a:lnTo>
                    <a:pt x="92" y="708"/>
                  </a:lnTo>
                  <a:lnTo>
                    <a:pt x="92" y="717"/>
                  </a:lnTo>
                  <a:lnTo>
                    <a:pt x="93" y="717"/>
                  </a:lnTo>
                  <a:lnTo>
                    <a:pt x="93" y="715"/>
                  </a:lnTo>
                  <a:lnTo>
                    <a:pt x="90" y="715"/>
                  </a:lnTo>
                  <a:lnTo>
                    <a:pt x="90" y="719"/>
                  </a:lnTo>
                  <a:lnTo>
                    <a:pt x="92" y="721"/>
                  </a:lnTo>
                  <a:lnTo>
                    <a:pt x="93" y="719"/>
                  </a:lnTo>
                  <a:lnTo>
                    <a:pt x="92" y="719"/>
                  </a:lnTo>
                  <a:lnTo>
                    <a:pt x="92" y="722"/>
                  </a:lnTo>
                  <a:lnTo>
                    <a:pt x="93" y="722"/>
                  </a:lnTo>
                  <a:lnTo>
                    <a:pt x="93" y="721"/>
                  </a:lnTo>
                  <a:lnTo>
                    <a:pt x="90" y="721"/>
                  </a:lnTo>
                  <a:lnTo>
                    <a:pt x="90" y="729"/>
                  </a:lnTo>
                  <a:lnTo>
                    <a:pt x="92" y="730"/>
                  </a:lnTo>
                  <a:lnTo>
                    <a:pt x="93" y="729"/>
                  </a:lnTo>
                  <a:lnTo>
                    <a:pt x="92" y="729"/>
                  </a:lnTo>
                  <a:lnTo>
                    <a:pt x="92" y="732"/>
                  </a:lnTo>
                  <a:lnTo>
                    <a:pt x="93" y="732"/>
                  </a:lnTo>
                  <a:lnTo>
                    <a:pt x="92" y="731"/>
                  </a:lnTo>
                  <a:lnTo>
                    <a:pt x="89" y="734"/>
                  </a:lnTo>
                  <a:lnTo>
                    <a:pt x="92" y="736"/>
                  </a:lnTo>
                  <a:lnTo>
                    <a:pt x="93" y="735"/>
                  </a:lnTo>
                  <a:lnTo>
                    <a:pt x="92" y="734"/>
                  </a:lnTo>
                  <a:lnTo>
                    <a:pt x="90" y="735"/>
                  </a:lnTo>
                  <a:lnTo>
                    <a:pt x="92" y="739"/>
                  </a:lnTo>
                  <a:lnTo>
                    <a:pt x="93" y="739"/>
                  </a:lnTo>
                  <a:lnTo>
                    <a:pt x="93" y="736"/>
                  </a:lnTo>
                  <a:lnTo>
                    <a:pt x="92" y="735"/>
                  </a:lnTo>
                  <a:lnTo>
                    <a:pt x="89" y="738"/>
                  </a:lnTo>
                  <a:lnTo>
                    <a:pt x="92" y="740"/>
                  </a:lnTo>
                  <a:lnTo>
                    <a:pt x="93" y="739"/>
                  </a:lnTo>
                  <a:lnTo>
                    <a:pt x="92" y="739"/>
                  </a:lnTo>
                  <a:lnTo>
                    <a:pt x="92" y="740"/>
                  </a:lnTo>
                  <a:lnTo>
                    <a:pt x="93" y="740"/>
                  </a:lnTo>
                  <a:lnTo>
                    <a:pt x="92" y="739"/>
                  </a:lnTo>
                  <a:lnTo>
                    <a:pt x="90" y="740"/>
                  </a:lnTo>
                  <a:lnTo>
                    <a:pt x="92" y="744"/>
                  </a:lnTo>
                  <a:lnTo>
                    <a:pt x="93" y="744"/>
                  </a:lnTo>
                  <a:lnTo>
                    <a:pt x="93" y="742"/>
                  </a:lnTo>
                  <a:lnTo>
                    <a:pt x="92" y="742"/>
                  </a:lnTo>
                  <a:lnTo>
                    <a:pt x="92" y="743"/>
                  </a:lnTo>
                  <a:lnTo>
                    <a:pt x="93" y="743"/>
                  </a:lnTo>
                  <a:lnTo>
                    <a:pt x="92" y="742"/>
                  </a:lnTo>
                  <a:lnTo>
                    <a:pt x="90" y="743"/>
                  </a:lnTo>
                  <a:lnTo>
                    <a:pt x="90" y="750"/>
                  </a:lnTo>
                  <a:lnTo>
                    <a:pt x="92" y="751"/>
                  </a:lnTo>
                  <a:lnTo>
                    <a:pt x="93" y="750"/>
                  </a:lnTo>
                  <a:lnTo>
                    <a:pt x="93" y="748"/>
                  </a:lnTo>
                  <a:lnTo>
                    <a:pt x="90" y="750"/>
                  </a:lnTo>
                  <a:lnTo>
                    <a:pt x="90" y="753"/>
                  </a:lnTo>
                  <a:lnTo>
                    <a:pt x="93" y="753"/>
                  </a:lnTo>
                  <a:lnTo>
                    <a:pt x="93" y="751"/>
                  </a:lnTo>
                  <a:lnTo>
                    <a:pt x="92" y="750"/>
                  </a:lnTo>
                  <a:lnTo>
                    <a:pt x="90" y="751"/>
                  </a:lnTo>
                  <a:lnTo>
                    <a:pt x="90" y="760"/>
                  </a:lnTo>
                  <a:lnTo>
                    <a:pt x="92" y="761"/>
                  </a:lnTo>
                  <a:lnTo>
                    <a:pt x="93" y="760"/>
                  </a:lnTo>
                  <a:lnTo>
                    <a:pt x="93" y="759"/>
                  </a:lnTo>
                  <a:lnTo>
                    <a:pt x="90" y="760"/>
                  </a:lnTo>
                  <a:lnTo>
                    <a:pt x="90" y="764"/>
                  </a:lnTo>
                  <a:lnTo>
                    <a:pt x="92" y="764"/>
                  </a:lnTo>
                  <a:lnTo>
                    <a:pt x="92" y="761"/>
                  </a:lnTo>
                  <a:lnTo>
                    <a:pt x="90" y="761"/>
                  </a:lnTo>
                  <a:lnTo>
                    <a:pt x="90" y="764"/>
                  </a:lnTo>
                  <a:lnTo>
                    <a:pt x="92" y="764"/>
                  </a:lnTo>
                  <a:lnTo>
                    <a:pt x="90" y="763"/>
                  </a:lnTo>
                  <a:lnTo>
                    <a:pt x="89" y="764"/>
                  </a:lnTo>
                  <a:lnTo>
                    <a:pt x="89" y="769"/>
                  </a:lnTo>
                  <a:lnTo>
                    <a:pt x="92" y="769"/>
                  </a:lnTo>
                  <a:lnTo>
                    <a:pt x="92" y="767"/>
                  </a:lnTo>
                  <a:lnTo>
                    <a:pt x="90" y="765"/>
                  </a:lnTo>
                  <a:lnTo>
                    <a:pt x="89" y="767"/>
                  </a:lnTo>
                  <a:lnTo>
                    <a:pt x="89" y="777"/>
                  </a:lnTo>
                  <a:lnTo>
                    <a:pt x="93" y="777"/>
                  </a:lnTo>
                  <a:lnTo>
                    <a:pt x="93" y="768"/>
                  </a:lnTo>
                  <a:lnTo>
                    <a:pt x="90" y="768"/>
                  </a:lnTo>
                  <a:lnTo>
                    <a:pt x="92" y="769"/>
                  </a:lnTo>
                  <a:lnTo>
                    <a:pt x="93" y="768"/>
                  </a:lnTo>
                  <a:lnTo>
                    <a:pt x="92" y="765"/>
                  </a:lnTo>
                  <a:lnTo>
                    <a:pt x="90" y="765"/>
                  </a:lnTo>
                  <a:lnTo>
                    <a:pt x="90" y="767"/>
                  </a:lnTo>
                  <a:lnTo>
                    <a:pt x="93" y="767"/>
                  </a:lnTo>
                  <a:lnTo>
                    <a:pt x="93" y="765"/>
                  </a:lnTo>
                  <a:lnTo>
                    <a:pt x="90" y="765"/>
                  </a:lnTo>
                  <a:lnTo>
                    <a:pt x="92" y="767"/>
                  </a:lnTo>
                  <a:lnTo>
                    <a:pt x="93" y="765"/>
                  </a:lnTo>
                  <a:lnTo>
                    <a:pt x="94" y="765"/>
                  </a:lnTo>
                  <a:lnTo>
                    <a:pt x="94" y="760"/>
                  </a:lnTo>
                  <a:lnTo>
                    <a:pt x="90" y="760"/>
                  </a:lnTo>
                  <a:lnTo>
                    <a:pt x="90" y="761"/>
                  </a:lnTo>
                  <a:lnTo>
                    <a:pt x="92" y="764"/>
                  </a:lnTo>
                  <a:lnTo>
                    <a:pt x="97" y="761"/>
                  </a:lnTo>
                  <a:lnTo>
                    <a:pt x="93" y="757"/>
                  </a:lnTo>
                  <a:lnTo>
                    <a:pt x="92" y="759"/>
                  </a:lnTo>
                  <a:lnTo>
                    <a:pt x="94" y="759"/>
                  </a:lnTo>
                  <a:lnTo>
                    <a:pt x="94" y="752"/>
                  </a:lnTo>
                  <a:lnTo>
                    <a:pt x="92" y="752"/>
                  </a:lnTo>
                  <a:lnTo>
                    <a:pt x="93" y="753"/>
                  </a:lnTo>
                  <a:lnTo>
                    <a:pt x="94" y="752"/>
                  </a:lnTo>
                  <a:lnTo>
                    <a:pt x="93" y="750"/>
                  </a:lnTo>
                  <a:lnTo>
                    <a:pt x="90" y="750"/>
                  </a:lnTo>
                  <a:lnTo>
                    <a:pt x="90" y="751"/>
                  </a:lnTo>
                  <a:lnTo>
                    <a:pt x="92" y="753"/>
                  </a:lnTo>
                  <a:lnTo>
                    <a:pt x="97" y="751"/>
                  </a:lnTo>
                  <a:lnTo>
                    <a:pt x="93" y="747"/>
                  </a:lnTo>
                  <a:lnTo>
                    <a:pt x="92" y="748"/>
                  </a:lnTo>
                  <a:lnTo>
                    <a:pt x="94" y="748"/>
                  </a:lnTo>
                  <a:lnTo>
                    <a:pt x="94" y="744"/>
                  </a:lnTo>
                  <a:lnTo>
                    <a:pt x="92" y="744"/>
                  </a:lnTo>
                  <a:lnTo>
                    <a:pt x="93" y="746"/>
                  </a:lnTo>
                  <a:lnTo>
                    <a:pt x="94" y="744"/>
                  </a:lnTo>
                  <a:lnTo>
                    <a:pt x="96" y="744"/>
                  </a:lnTo>
                  <a:lnTo>
                    <a:pt x="96" y="740"/>
                  </a:lnTo>
                  <a:lnTo>
                    <a:pt x="92" y="740"/>
                  </a:lnTo>
                  <a:lnTo>
                    <a:pt x="92" y="742"/>
                  </a:lnTo>
                  <a:lnTo>
                    <a:pt x="93" y="743"/>
                  </a:lnTo>
                  <a:lnTo>
                    <a:pt x="94" y="742"/>
                  </a:lnTo>
                  <a:lnTo>
                    <a:pt x="96" y="742"/>
                  </a:lnTo>
                  <a:lnTo>
                    <a:pt x="96" y="739"/>
                  </a:lnTo>
                  <a:lnTo>
                    <a:pt x="93" y="736"/>
                  </a:lnTo>
                  <a:lnTo>
                    <a:pt x="92" y="738"/>
                  </a:lnTo>
                  <a:lnTo>
                    <a:pt x="93" y="739"/>
                  </a:lnTo>
                  <a:lnTo>
                    <a:pt x="94" y="738"/>
                  </a:lnTo>
                  <a:lnTo>
                    <a:pt x="93" y="735"/>
                  </a:lnTo>
                  <a:lnTo>
                    <a:pt x="92" y="735"/>
                  </a:lnTo>
                  <a:lnTo>
                    <a:pt x="92" y="736"/>
                  </a:lnTo>
                  <a:lnTo>
                    <a:pt x="93" y="738"/>
                  </a:lnTo>
                  <a:lnTo>
                    <a:pt x="96" y="735"/>
                  </a:lnTo>
                  <a:lnTo>
                    <a:pt x="93" y="732"/>
                  </a:lnTo>
                  <a:lnTo>
                    <a:pt x="92" y="734"/>
                  </a:lnTo>
                  <a:lnTo>
                    <a:pt x="93" y="735"/>
                  </a:lnTo>
                  <a:lnTo>
                    <a:pt x="94" y="734"/>
                  </a:lnTo>
                  <a:lnTo>
                    <a:pt x="96" y="734"/>
                  </a:lnTo>
                  <a:lnTo>
                    <a:pt x="96" y="729"/>
                  </a:lnTo>
                  <a:lnTo>
                    <a:pt x="93" y="726"/>
                  </a:lnTo>
                  <a:lnTo>
                    <a:pt x="92" y="727"/>
                  </a:lnTo>
                  <a:lnTo>
                    <a:pt x="94" y="727"/>
                  </a:lnTo>
                  <a:lnTo>
                    <a:pt x="94" y="722"/>
                  </a:lnTo>
                  <a:lnTo>
                    <a:pt x="92" y="722"/>
                  </a:lnTo>
                  <a:lnTo>
                    <a:pt x="92" y="725"/>
                  </a:lnTo>
                  <a:lnTo>
                    <a:pt x="96" y="725"/>
                  </a:lnTo>
                  <a:lnTo>
                    <a:pt x="96" y="719"/>
                  </a:lnTo>
                  <a:lnTo>
                    <a:pt x="93" y="717"/>
                  </a:lnTo>
                  <a:lnTo>
                    <a:pt x="92" y="718"/>
                  </a:lnTo>
                  <a:lnTo>
                    <a:pt x="94" y="718"/>
                  </a:lnTo>
                  <a:lnTo>
                    <a:pt x="94" y="717"/>
                  </a:lnTo>
                  <a:lnTo>
                    <a:pt x="92" y="717"/>
                  </a:lnTo>
                  <a:lnTo>
                    <a:pt x="92" y="719"/>
                  </a:lnTo>
                  <a:lnTo>
                    <a:pt x="96" y="719"/>
                  </a:lnTo>
                  <a:lnTo>
                    <a:pt x="96" y="706"/>
                  </a:lnTo>
                  <a:lnTo>
                    <a:pt x="92" y="706"/>
                  </a:lnTo>
                  <a:lnTo>
                    <a:pt x="92" y="708"/>
                  </a:lnTo>
                  <a:lnTo>
                    <a:pt x="93" y="709"/>
                  </a:lnTo>
                  <a:lnTo>
                    <a:pt x="94" y="708"/>
                  </a:lnTo>
                  <a:lnTo>
                    <a:pt x="96" y="708"/>
                  </a:lnTo>
                  <a:lnTo>
                    <a:pt x="96" y="702"/>
                  </a:lnTo>
                  <a:lnTo>
                    <a:pt x="93" y="702"/>
                  </a:lnTo>
                  <a:lnTo>
                    <a:pt x="93" y="705"/>
                  </a:lnTo>
                  <a:lnTo>
                    <a:pt x="94" y="705"/>
                  </a:lnTo>
                  <a:lnTo>
                    <a:pt x="96" y="701"/>
                  </a:lnTo>
                  <a:lnTo>
                    <a:pt x="94" y="700"/>
                  </a:lnTo>
                  <a:lnTo>
                    <a:pt x="93" y="701"/>
                  </a:lnTo>
                  <a:lnTo>
                    <a:pt x="94" y="702"/>
                  </a:lnTo>
                  <a:lnTo>
                    <a:pt x="96" y="701"/>
                  </a:lnTo>
                  <a:lnTo>
                    <a:pt x="97" y="701"/>
                  </a:lnTo>
                  <a:lnTo>
                    <a:pt x="97" y="698"/>
                  </a:lnTo>
                  <a:lnTo>
                    <a:pt x="94" y="696"/>
                  </a:lnTo>
                  <a:lnTo>
                    <a:pt x="93" y="697"/>
                  </a:lnTo>
                  <a:lnTo>
                    <a:pt x="96" y="697"/>
                  </a:lnTo>
                  <a:lnTo>
                    <a:pt x="96" y="695"/>
                  </a:lnTo>
                  <a:lnTo>
                    <a:pt x="93" y="695"/>
                  </a:lnTo>
                  <a:lnTo>
                    <a:pt x="94" y="696"/>
                  </a:lnTo>
                  <a:lnTo>
                    <a:pt x="96" y="695"/>
                  </a:lnTo>
                  <a:lnTo>
                    <a:pt x="97" y="695"/>
                  </a:lnTo>
                  <a:lnTo>
                    <a:pt x="97" y="692"/>
                  </a:lnTo>
                  <a:lnTo>
                    <a:pt x="94" y="689"/>
                  </a:lnTo>
                  <a:lnTo>
                    <a:pt x="93" y="691"/>
                  </a:lnTo>
                  <a:lnTo>
                    <a:pt x="94" y="692"/>
                  </a:lnTo>
                  <a:lnTo>
                    <a:pt x="97" y="689"/>
                  </a:lnTo>
                  <a:lnTo>
                    <a:pt x="94" y="687"/>
                  </a:lnTo>
                  <a:lnTo>
                    <a:pt x="93" y="688"/>
                  </a:lnTo>
                  <a:lnTo>
                    <a:pt x="94" y="689"/>
                  </a:lnTo>
                  <a:lnTo>
                    <a:pt x="96" y="688"/>
                  </a:lnTo>
                  <a:lnTo>
                    <a:pt x="97" y="688"/>
                  </a:lnTo>
                  <a:lnTo>
                    <a:pt x="97" y="683"/>
                  </a:lnTo>
                  <a:lnTo>
                    <a:pt x="96" y="680"/>
                  </a:lnTo>
                  <a:lnTo>
                    <a:pt x="93" y="680"/>
                  </a:lnTo>
                  <a:lnTo>
                    <a:pt x="94" y="681"/>
                  </a:lnTo>
                  <a:lnTo>
                    <a:pt x="97" y="679"/>
                  </a:lnTo>
                  <a:lnTo>
                    <a:pt x="98" y="679"/>
                  </a:lnTo>
                  <a:lnTo>
                    <a:pt x="98" y="676"/>
                  </a:lnTo>
                  <a:lnTo>
                    <a:pt x="96" y="674"/>
                  </a:lnTo>
                  <a:lnTo>
                    <a:pt x="94" y="675"/>
                  </a:lnTo>
                  <a:lnTo>
                    <a:pt x="97" y="675"/>
                  </a:lnTo>
                  <a:lnTo>
                    <a:pt x="97" y="674"/>
                  </a:lnTo>
                  <a:lnTo>
                    <a:pt x="94" y="674"/>
                  </a:lnTo>
                  <a:lnTo>
                    <a:pt x="96" y="675"/>
                  </a:lnTo>
                  <a:lnTo>
                    <a:pt x="97" y="674"/>
                  </a:lnTo>
                  <a:lnTo>
                    <a:pt x="96" y="671"/>
                  </a:lnTo>
                  <a:lnTo>
                    <a:pt x="94" y="671"/>
                  </a:lnTo>
                  <a:lnTo>
                    <a:pt x="94" y="672"/>
                  </a:lnTo>
                  <a:lnTo>
                    <a:pt x="96" y="671"/>
                  </a:lnTo>
                  <a:lnTo>
                    <a:pt x="94" y="670"/>
                  </a:lnTo>
                  <a:lnTo>
                    <a:pt x="93" y="671"/>
                  </a:lnTo>
                  <a:lnTo>
                    <a:pt x="96" y="671"/>
                  </a:lnTo>
                  <a:lnTo>
                    <a:pt x="96" y="670"/>
                  </a:lnTo>
                  <a:lnTo>
                    <a:pt x="93" y="670"/>
                  </a:lnTo>
                  <a:lnTo>
                    <a:pt x="94" y="671"/>
                  </a:lnTo>
                  <a:lnTo>
                    <a:pt x="98" y="667"/>
                  </a:lnTo>
                  <a:lnTo>
                    <a:pt x="96" y="664"/>
                  </a:lnTo>
                  <a:lnTo>
                    <a:pt x="94" y="666"/>
                  </a:lnTo>
                  <a:lnTo>
                    <a:pt x="96" y="667"/>
                  </a:lnTo>
                  <a:lnTo>
                    <a:pt x="97" y="666"/>
                  </a:lnTo>
                  <a:lnTo>
                    <a:pt x="98" y="666"/>
                  </a:lnTo>
                  <a:lnTo>
                    <a:pt x="98" y="663"/>
                  </a:lnTo>
                  <a:lnTo>
                    <a:pt x="96" y="660"/>
                  </a:lnTo>
                  <a:lnTo>
                    <a:pt x="94" y="662"/>
                  </a:lnTo>
                  <a:lnTo>
                    <a:pt x="97" y="662"/>
                  </a:lnTo>
                  <a:lnTo>
                    <a:pt x="97" y="660"/>
                  </a:lnTo>
                  <a:lnTo>
                    <a:pt x="94" y="658"/>
                  </a:lnTo>
                  <a:lnTo>
                    <a:pt x="93" y="659"/>
                  </a:lnTo>
                  <a:lnTo>
                    <a:pt x="94" y="660"/>
                  </a:lnTo>
                  <a:lnTo>
                    <a:pt x="96" y="659"/>
                  </a:lnTo>
                  <a:lnTo>
                    <a:pt x="94" y="657"/>
                  </a:lnTo>
                  <a:lnTo>
                    <a:pt x="93" y="657"/>
                  </a:lnTo>
                  <a:lnTo>
                    <a:pt x="93" y="658"/>
                  </a:lnTo>
                  <a:lnTo>
                    <a:pt x="96" y="658"/>
                  </a:lnTo>
                  <a:lnTo>
                    <a:pt x="96" y="657"/>
                  </a:lnTo>
                  <a:lnTo>
                    <a:pt x="93" y="657"/>
                  </a:lnTo>
                  <a:lnTo>
                    <a:pt x="94" y="658"/>
                  </a:lnTo>
                  <a:lnTo>
                    <a:pt x="96" y="657"/>
                  </a:lnTo>
                  <a:lnTo>
                    <a:pt x="97" y="657"/>
                  </a:lnTo>
                  <a:lnTo>
                    <a:pt x="97" y="651"/>
                  </a:lnTo>
                  <a:lnTo>
                    <a:pt x="93" y="651"/>
                  </a:lnTo>
                  <a:lnTo>
                    <a:pt x="93" y="653"/>
                  </a:lnTo>
                  <a:lnTo>
                    <a:pt x="94" y="654"/>
                  </a:lnTo>
                  <a:lnTo>
                    <a:pt x="96" y="653"/>
                  </a:lnTo>
                  <a:lnTo>
                    <a:pt x="97" y="653"/>
                  </a:lnTo>
                  <a:lnTo>
                    <a:pt x="97" y="647"/>
                  </a:lnTo>
                  <a:lnTo>
                    <a:pt x="94" y="647"/>
                  </a:lnTo>
                  <a:lnTo>
                    <a:pt x="94" y="650"/>
                  </a:lnTo>
                  <a:lnTo>
                    <a:pt x="96" y="650"/>
                  </a:lnTo>
                  <a:lnTo>
                    <a:pt x="97" y="646"/>
                  </a:lnTo>
                  <a:lnTo>
                    <a:pt x="96" y="645"/>
                  </a:lnTo>
                  <a:lnTo>
                    <a:pt x="94" y="646"/>
                  </a:lnTo>
                  <a:lnTo>
                    <a:pt x="96" y="647"/>
                  </a:lnTo>
                  <a:lnTo>
                    <a:pt x="98" y="645"/>
                  </a:lnTo>
                  <a:lnTo>
                    <a:pt x="96" y="642"/>
                  </a:lnTo>
                  <a:lnTo>
                    <a:pt x="94" y="643"/>
                  </a:lnTo>
                  <a:lnTo>
                    <a:pt x="96" y="645"/>
                  </a:lnTo>
                  <a:lnTo>
                    <a:pt x="98" y="642"/>
                  </a:lnTo>
                  <a:lnTo>
                    <a:pt x="96" y="640"/>
                  </a:lnTo>
                  <a:lnTo>
                    <a:pt x="94" y="641"/>
                  </a:lnTo>
                  <a:lnTo>
                    <a:pt x="96" y="642"/>
                  </a:lnTo>
                  <a:lnTo>
                    <a:pt x="98" y="640"/>
                  </a:lnTo>
                  <a:lnTo>
                    <a:pt x="94" y="636"/>
                  </a:lnTo>
                  <a:lnTo>
                    <a:pt x="93" y="637"/>
                  </a:lnTo>
                  <a:lnTo>
                    <a:pt x="94" y="638"/>
                  </a:lnTo>
                  <a:lnTo>
                    <a:pt x="97" y="636"/>
                  </a:lnTo>
                  <a:lnTo>
                    <a:pt x="100" y="634"/>
                  </a:lnTo>
                  <a:lnTo>
                    <a:pt x="94" y="632"/>
                  </a:lnTo>
                  <a:lnTo>
                    <a:pt x="93" y="633"/>
                  </a:lnTo>
                  <a:lnTo>
                    <a:pt x="93" y="636"/>
                  </a:lnTo>
                  <a:lnTo>
                    <a:pt x="97" y="636"/>
                  </a:lnTo>
                  <a:lnTo>
                    <a:pt x="97" y="632"/>
                  </a:lnTo>
                  <a:lnTo>
                    <a:pt x="94" y="629"/>
                  </a:lnTo>
                  <a:lnTo>
                    <a:pt x="93" y="630"/>
                  </a:lnTo>
                  <a:lnTo>
                    <a:pt x="96" y="630"/>
                  </a:lnTo>
                  <a:lnTo>
                    <a:pt x="96" y="629"/>
                  </a:lnTo>
                  <a:lnTo>
                    <a:pt x="93" y="629"/>
                  </a:lnTo>
                  <a:lnTo>
                    <a:pt x="94" y="632"/>
                  </a:lnTo>
                  <a:lnTo>
                    <a:pt x="100" y="629"/>
                  </a:lnTo>
                  <a:lnTo>
                    <a:pt x="96" y="625"/>
                  </a:lnTo>
                  <a:lnTo>
                    <a:pt x="94" y="626"/>
                  </a:lnTo>
                  <a:lnTo>
                    <a:pt x="97" y="626"/>
                  </a:lnTo>
                  <a:lnTo>
                    <a:pt x="97" y="622"/>
                  </a:lnTo>
                  <a:lnTo>
                    <a:pt x="93" y="622"/>
                  </a:lnTo>
                  <a:lnTo>
                    <a:pt x="93" y="624"/>
                  </a:lnTo>
                  <a:lnTo>
                    <a:pt x="94" y="625"/>
                  </a:lnTo>
                  <a:lnTo>
                    <a:pt x="96" y="624"/>
                  </a:lnTo>
                  <a:lnTo>
                    <a:pt x="97" y="624"/>
                  </a:lnTo>
                  <a:lnTo>
                    <a:pt x="97" y="617"/>
                  </a:lnTo>
                  <a:lnTo>
                    <a:pt x="94" y="615"/>
                  </a:lnTo>
                  <a:lnTo>
                    <a:pt x="93" y="616"/>
                  </a:lnTo>
                  <a:lnTo>
                    <a:pt x="96" y="616"/>
                  </a:lnTo>
                  <a:lnTo>
                    <a:pt x="96" y="615"/>
                  </a:lnTo>
                  <a:lnTo>
                    <a:pt x="93" y="615"/>
                  </a:lnTo>
                  <a:lnTo>
                    <a:pt x="94" y="616"/>
                  </a:lnTo>
                  <a:lnTo>
                    <a:pt x="97" y="613"/>
                  </a:lnTo>
                  <a:lnTo>
                    <a:pt x="94" y="611"/>
                  </a:lnTo>
                  <a:lnTo>
                    <a:pt x="93" y="612"/>
                  </a:lnTo>
                  <a:lnTo>
                    <a:pt x="94" y="613"/>
                  </a:lnTo>
                  <a:lnTo>
                    <a:pt x="96" y="612"/>
                  </a:lnTo>
                  <a:lnTo>
                    <a:pt x="97" y="612"/>
                  </a:lnTo>
                  <a:lnTo>
                    <a:pt x="97" y="609"/>
                  </a:lnTo>
                  <a:lnTo>
                    <a:pt x="94" y="607"/>
                  </a:lnTo>
                  <a:lnTo>
                    <a:pt x="93" y="608"/>
                  </a:lnTo>
                  <a:lnTo>
                    <a:pt x="96" y="608"/>
                  </a:lnTo>
                  <a:lnTo>
                    <a:pt x="96" y="607"/>
                  </a:lnTo>
                  <a:lnTo>
                    <a:pt x="93" y="604"/>
                  </a:lnTo>
                  <a:lnTo>
                    <a:pt x="92" y="605"/>
                  </a:lnTo>
                  <a:lnTo>
                    <a:pt x="93" y="608"/>
                  </a:lnTo>
                  <a:lnTo>
                    <a:pt x="97" y="607"/>
                  </a:lnTo>
                  <a:lnTo>
                    <a:pt x="96" y="603"/>
                  </a:lnTo>
                  <a:lnTo>
                    <a:pt x="93" y="603"/>
                  </a:lnTo>
                  <a:lnTo>
                    <a:pt x="93" y="604"/>
                  </a:lnTo>
                  <a:lnTo>
                    <a:pt x="96" y="604"/>
                  </a:lnTo>
                  <a:lnTo>
                    <a:pt x="96" y="603"/>
                  </a:lnTo>
                  <a:lnTo>
                    <a:pt x="93" y="603"/>
                  </a:lnTo>
                  <a:lnTo>
                    <a:pt x="94" y="605"/>
                  </a:lnTo>
                  <a:lnTo>
                    <a:pt x="100" y="603"/>
                  </a:lnTo>
                  <a:lnTo>
                    <a:pt x="94" y="598"/>
                  </a:lnTo>
                  <a:lnTo>
                    <a:pt x="93" y="599"/>
                  </a:lnTo>
                  <a:lnTo>
                    <a:pt x="93" y="602"/>
                  </a:lnTo>
                  <a:lnTo>
                    <a:pt x="96" y="602"/>
                  </a:lnTo>
                  <a:lnTo>
                    <a:pt x="97" y="598"/>
                  </a:lnTo>
                  <a:lnTo>
                    <a:pt x="96" y="596"/>
                  </a:lnTo>
                  <a:lnTo>
                    <a:pt x="94" y="598"/>
                  </a:lnTo>
                  <a:lnTo>
                    <a:pt x="97" y="598"/>
                  </a:lnTo>
                  <a:lnTo>
                    <a:pt x="97" y="596"/>
                  </a:lnTo>
                  <a:lnTo>
                    <a:pt x="94" y="596"/>
                  </a:lnTo>
                  <a:lnTo>
                    <a:pt x="96" y="598"/>
                  </a:lnTo>
                  <a:lnTo>
                    <a:pt x="98" y="595"/>
                  </a:lnTo>
                  <a:lnTo>
                    <a:pt x="96" y="592"/>
                  </a:lnTo>
                  <a:lnTo>
                    <a:pt x="94" y="594"/>
                  </a:lnTo>
                  <a:lnTo>
                    <a:pt x="96" y="595"/>
                  </a:lnTo>
                  <a:lnTo>
                    <a:pt x="98" y="592"/>
                  </a:lnTo>
                  <a:lnTo>
                    <a:pt x="96" y="590"/>
                  </a:lnTo>
                  <a:lnTo>
                    <a:pt x="94" y="591"/>
                  </a:lnTo>
                  <a:lnTo>
                    <a:pt x="97" y="591"/>
                  </a:lnTo>
                  <a:lnTo>
                    <a:pt x="97" y="588"/>
                  </a:lnTo>
                  <a:lnTo>
                    <a:pt x="94" y="588"/>
                  </a:lnTo>
                  <a:lnTo>
                    <a:pt x="96" y="590"/>
                  </a:lnTo>
                  <a:lnTo>
                    <a:pt x="97" y="588"/>
                  </a:lnTo>
                  <a:lnTo>
                    <a:pt x="98" y="588"/>
                  </a:lnTo>
                  <a:lnTo>
                    <a:pt x="98" y="586"/>
                  </a:lnTo>
                  <a:lnTo>
                    <a:pt x="96" y="583"/>
                  </a:lnTo>
                  <a:lnTo>
                    <a:pt x="94" y="585"/>
                  </a:lnTo>
                  <a:lnTo>
                    <a:pt x="97" y="585"/>
                  </a:lnTo>
                  <a:lnTo>
                    <a:pt x="97" y="582"/>
                  </a:lnTo>
                  <a:lnTo>
                    <a:pt x="94" y="582"/>
                  </a:lnTo>
                  <a:lnTo>
                    <a:pt x="96" y="583"/>
                  </a:lnTo>
                  <a:lnTo>
                    <a:pt x="97" y="582"/>
                  </a:lnTo>
                  <a:lnTo>
                    <a:pt x="98" y="582"/>
                  </a:lnTo>
                  <a:lnTo>
                    <a:pt x="98" y="579"/>
                  </a:lnTo>
                  <a:lnTo>
                    <a:pt x="96" y="579"/>
                  </a:lnTo>
                  <a:lnTo>
                    <a:pt x="97" y="581"/>
                  </a:lnTo>
                  <a:lnTo>
                    <a:pt x="100" y="578"/>
                  </a:lnTo>
                  <a:lnTo>
                    <a:pt x="97" y="575"/>
                  </a:lnTo>
                  <a:lnTo>
                    <a:pt x="96" y="577"/>
                  </a:lnTo>
                  <a:lnTo>
                    <a:pt x="98" y="577"/>
                  </a:lnTo>
                  <a:lnTo>
                    <a:pt x="98" y="565"/>
                  </a:lnTo>
                  <a:lnTo>
                    <a:pt x="96" y="565"/>
                  </a:lnTo>
                  <a:lnTo>
                    <a:pt x="97" y="566"/>
                  </a:lnTo>
                  <a:lnTo>
                    <a:pt x="100" y="564"/>
                  </a:lnTo>
                  <a:lnTo>
                    <a:pt x="102" y="562"/>
                  </a:lnTo>
                  <a:lnTo>
                    <a:pt x="97" y="560"/>
                  </a:lnTo>
                  <a:lnTo>
                    <a:pt x="96" y="561"/>
                  </a:lnTo>
                  <a:lnTo>
                    <a:pt x="97" y="562"/>
                  </a:lnTo>
                  <a:lnTo>
                    <a:pt x="98" y="561"/>
                  </a:lnTo>
                  <a:lnTo>
                    <a:pt x="100" y="561"/>
                  </a:lnTo>
                  <a:lnTo>
                    <a:pt x="100" y="557"/>
                  </a:lnTo>
                  <a:lnTo>
                    <a:pt x="97" y="557"/>
                  </a:lnTo>
                  <a:lnTo>
                    <a:pt x="98" y="558"/>
                  </a:lnTo>
                  <a:lnTo>
                    <a:pt x="100" y="557"/>
                  </a:lnTo>
                  <a:lnTo>
                    <a:pt x="101" y="557"/>
                  </a:lnTo>
                  <a:lnTo>
                    <a:pt x="101" y="554"/>
                  </a:lnTo>
                  <a:lnTo>
                    <a:pt x="98" y="552"/>
                  </a:lnTo>
                  <a:lnTo>
                    <a:pt x="97" y="553"/>
                  </a:lnTo>
                  <a:lnTo>
                    <a:pt x="98" y="554"/>
                  </a:lnTo>
                  <a:lnTo>
                    <a:pt x="101" y="552"/>
                  </a:lnTo>
                  <a:lnTo>
                    <a:pt x="98" y="549"/>
                  </a:lnTo>
                  <a:lnTo>
                    <a:pt x="97" y="550"/>
                  </a:lnTo>
                  <a:lnTo>
                    <a:pt x="98" y="552"/>
                  </a:lnTo>
                  <a:lnTo>
                    <a:pt x="100" y="550"/>
                  </a:lnTo>
                  <a:lnTo>
                    <a:pt x="101" y="550"/>
                  </a:lnTo>
                  <a:lnTo>
                    <a:pt x="101" y="545"/>
                  </a:lnTo>
                  <a:lnTo>
                    <a:pt x="98" y="545"/>
                  </a:lnTo>
                  <a:lnTo>
                    <a:pt x="100" y="547"/>
                  </a:lnTo>
                  <a:lnTo>
                    <a:pt x="102" y="544"/>
                  </a:lnTo>
                  <a:lnTo>
                    <a:pt x="100" y="541"/>
                  </a:lnTo>
                  <a:lnTo>
                    <a:pt x="98" y="543"/>
                  </a:lnTo>
                  <a:lnTo>
                    <a:pt x="100" y="544"/>
                  </a:lnTo>
                  <a:lnTo>
                    <a:pt x="101" y="543"/>
                  </a:lnTo>
                  <a:lnTo>
                    <a:pt x="102" y="543"/>
                  </a:lnTo>
                  <a:lnTo>
                    <a:pt x="102" y="537"/>
                  </a:lnTo>
                  <a:lnTo>
                    <a:pt x="100" y="535"/>
                  </a:lnTo>
                  <a:lnTo>
                    <a:pt x="98" y="536"/>
                  </a:lnTo>
                  <a:lnTo>
                    <a:pt x="100" y="537"/>
                  </a:lnTo>
                  <a:lnTo>
                    <a:pt x="101" y="536"/>
                  </a:lnTo>
                  <a:lnTo>
                    <a:pt x="100" y="535"/>
                  </a:lnTo>
                  <a:lnTo>
                    <a:pt x="100" y="537"/>
                  </a:lnTo>
                  <a:lnTo>
                    <a:pt x="103" y="537"/>
                  </a:lnTo>
                  <a:lnTo>
                    <a:pt x="103" y="532"/>
                  </a:lnTo>
                  <a:lnTo>
                    <a:pt x="101" y="530"/>
                  </a:lnTo>
                  <a:lnTo>
                    <a:pt x="100" y="531"/>
                  </a:lnTo>
                  <a:lnTo>
                    <a:pt x="102" y="531"/>
                  </a:lnTo>
                  <a:lnTo>
                    <a:pt x="102" y="528"/>
                  </a:lnTo>
                  <a:lnTo>
                    <a:pt x="100" y="528"/>
                  </a:lnTo>
                  <a:lnTo>
                    <a:pt x="101" y="530"/>
                  </a:lnTo>
                  <a:lnTo>
                    <a:pt x="102" y="528"/>
                  </a:lnTo>
                  <a:lnTo>
                    <a:pt x="103" y="528"/>
                  </a:lnTo>
                  <a:lnTo>
                    <a:pt x="103" y="526"/>
                  </a:lnTo>
                  <a:lnTo>
                    <a:pt x="101" y="526"/>
                  </a:lnTo>
                  <a:lnTo>
                    <a:pt x="101" y="528"/>
                  </a:lnTo>
                  <a:lnTo>
                    <a:pt x="102" y="528"/>
                  </a:lnTo>
                  <a:lnTo>
                    <a:pt x="103" y="524"/>
                  </a:lnTo>
                  <a:lnTo>
                    <a:pt x="102" y="523"/>
                  </a:lnTo>
                  <a:lnTo>
                    <a:pt x="101" y="524"/>
                  </a:lnTo>
                  <a:lnTo>
                    <a:pt x="102" y="526"/>
                  </a:lnTo>
                  <a:lnTo>
                    <a:pt x="105" y="523"/>
                  </a:lnTo>
                  <a:lnTo>
                    <a:pt x="102" y="520"/>
                  </a:lnTo>
                  <a:lnTo>
                    <a:pt x="101" y="522"/>
                  </a:lnTo>
                  <a:lnTo>
                    <a:pt x="103" y="522"/>
                  </a:lnTo>
                  <a:lnTo>
                    <a:pt x="103" y="520"/>
                  </a:lnTo>
                  <a:lnTo>
                    <a:pt x="101" y="520"/>
                  </a:lnTo>
                  <a:lnTo>
                    <a:pt x="102" y="522"/>
                  </a:lnTo>
                  <a:lnTo>
                    <a:pt x="103" y="520"/>
                  </a:lnTo>
                  <a:lnTo>
                    <a:pt x="102" y="518"/>
                  </a:lnTo>
                  <a:lnTo>
                    <a:pt x="101" y="518"/>
                  </a:lnTo>
                  <a:lnTo>
                    <a:pt x="101" y="519"/>
                  </a:lnTo>
                  <a:lnTo>
                    <a:pt x="103" y="519"/>
                  </a:lnTo>
                  <a:lnTo>
                    <a:pt x="103" y="516"/>
                  </a:lnTo>
                  <a:lnTo>
                    <a:pt x="101" y="516"/>
                  </a:lnTo>
                  <a:lnTo>
                    <a:pt x="102" y="518"/>
                  </a:lnTo>
                  <a:lnTo>
                    <a:pt x="103" y="516"/>
                  </a:lnTo>
                  <a:lnTo>
                    <a:pt x="105" y="516"/>
                  </a:lnTo>
                  <a:lnTo>
                    <a:pt x="105" y="502"/>
                  </a:lnTo>
                  <a:lnTo>
                    <a:pt x="102" y="502"/>
                  </a:lnTo>
                  <a:lnTo>
                    <a:pt x="103" y="503"/>
                  </a:lnTo>
                  <a:lnTo>
                    <a:pt x="105" y="502"/>
                  </a:lnTo>
                  <a:lnTo>
                    <a:pt x="106" y="502"/>
                  </a:lnTo>
                  <a:lnTo>
                    <a:pt x="106" y="498"/>
                  </a:lnTo>
                  <a:lnTo>
                    <a:pt x="103" y="495"/>
                  </a:lnTo>
                  <a:lnTo>
                    <a:pt x="102" y="497"/>
                  </a:lnTo>
                  <a:lnTo>
                    <a:pt x="103" y="498"/>
                  </a:lnTo>
                  <a:lnTo>
                    <a:pt x="105" y="497"/>
                  </a:lnTo>
                  <a:lnTo>
                    <a:pt x="103" y="494"/>
                  </a:lnTo>
                  <a:lnTo>
                    <a:pt x="102" y="494"/>
                  </a:lnTo>
                  <a:lnTo>
                    <a:pt x="102" y="495"/>
                  </a:lnTo>
                  <a:lnTo>
                    <a:pt x="105" y="495"/>
                  </a:lnTo>
                  <a:lnTo>
                    <a:pt x="105" y="490"/>
                  </a:lnTo>
                  <a:lnTo>
                    <a:pt x="102" y="490"/>
                  </a:lnTo>
                  <a:lnTo>
                    <a:pt x="102" y="493"/>
                  </a:lnTo>
                  <a:lnTo>
                    <a:pt x="106" y="493"/>
                  </a:lnTo>
                  <a:lnTo>
                    <a:pt x="106" y="485"/>
                  </a:lnTo>
                  <a:lnTo>
                    <a:pt x="103" y="485"/>
                  </a:lnTo>
                  <a:lnTo>
                    <a:pt x="103" y="488"/>
                  </a:lnTo>
                  <a:lnTo>
                    <a:pt x="105" y="488"/>
                  </a:lnTo>
                  <a:lnTo>
                    <a:pt x="106" y="484"/>
                  </a:lnTo>
                  <a:lnTo>
                    <a:pt x="105" y="482"/>
                  </a:lnTo>
                  <a:lnTo>
                    <a:pt x="103" y="484"/>
                  </a:lnTo>
                  <a:lnTo>
                    <a:pt x="106" y="484"/>
                  </a:lnTo>
                  <a:lnTo>
                    <a:pt x="106" y="478"/>
                  </a:lnTo>
                  <a:lnTo>
                    <a:pt x="102" y="478"/>
                  </a:lnTo>
                  <a:lnTo>
                    <a:pt x="102" y="480"/>
                  </a:lnTo>
                  <a:lnTo>
                    <a:pt x="105" y="480"/>
                  </a:lnTo>
                  <a:lnTo>
                    <a:pt x="105" y="475"/>
                  </a:lnTo>
                  <a:lnTo>
                    <a:pt x="102" y="472"/>
                  </a:lnTo>
                  <a:lnTo>
                    <a:pt x="101" y="473"/>
                  </a:lnTo>
                  <a:lnTo>
                    <a:pt x="102" y="475"/>
                  </a:lnTo>
                  <a:lnTo>
                    <a:pt x="105" y="472"/>
                  </a:lnTo>
                  <a:lnTo>
                    <a:pt x="102" y="469"/>
                  </a:lnTo>
                  <a:lnTo>
                    <a:pt x="101" y="471"/>
                  </a:lnTo>
                  <a:lnTo>
                    <a:pt x="102" y="472"/>
                  </a:lnTo>
                  <a:lnTo>
                    <a:pt x="105" y="469"/>
                  </a:lnTo>
                  <a:lnTo>
                    <a:pt x="101" y="465"/>
                  </a:lnTo>
                  <a:lnTo>
                    <a:pt x="100" y="467"/>
                  </a:lnTo>
                  <a:lnTo>
                    <a:pt x="101" y="468"/>
                  </a:lnTo>
                  <a:lnTo>
                    <a:pt x="102" y="467"/>
                  </a:lnTo>
                  <a:lnTo>
                    <a:pt x="101" y="464"/>
                  </a:lnTo>
                  <a:lnTo>
                    <a:pt x="100" y="464"/>
                  </a:lnTo>
                  <a:lnTo>
                    <a:pt x="100" y="465"/>
                  </a:lnTo>
                  <a:lnTo>
                    <a:pt x="101" y="467"/>
                  </a:lnTo>
                  <a:lnTo>
                    <a:pt x="103" y="464"/>
                  </a:lnTo>
                  <a:lnTo>
                    <a:pt x="101" y="461"/>
                  </a:lnTo>
                  <a:lnTo>
                    <a:pt x="100" y="463"/>
                  </a:lnTo>
                  <a:lnTo>
                    <a:pt x="102" y="463"/>
                  </a:lnTo>
                  <a:lnTo>
                    <a:pt x="102" y="457"/>
                  </a:lnTo>
                  <a:lnTo>
                    <a:pt x="100" y="455"/>
                  </a:lnTo>
                  <a:lnTo>
                    <a:pt x="98" y="456"/>
                  </a:lnTo>
                  <a:lnTo>
                    <a:pt x="100" y="457"/>
                  </a:lnTo>
                  <a:lnTo>
                    <a:pt x="101" y="456"/>
                  </a:lnTo>
                  <a:lnTo>
                    <a:pt x="100" y="454"/>
                  </a:lnTo>
                  <a:lnTo>
                    <a:pt x="98" y="454"/>
                  </a:lnTo>
                  <a:lnTo>
                    <a:pt x="98" y="455"/>
                  </a:lnTo>
                  <a:lnTo>
                    <a:pt x="101" y="455"/>
                  </a:lnTo>
                  <a:lnTo>
                    <a:pt x="101" y="452"/>
                  </a:lnTo>
                  <a:lnTo>
                    <a:pt x="98" y="450"/>
                  </a:lnTo>
                  <a:lnTo>
                    <a:pt x="97" y="451"/>
                  </a:lnTo>
                  <a:lnTo>
                    <a:pt x="100" y="451"/>
                  </a:lnTo>
                  <a:lnTo>
                    <a:pt x="100" y="450"/>
                  </a:lnTo>
                  <a:lnTo>
                    <a:pt x="97" y="447"/>
                  </a:lnTo>
                  <a:lnTo>
                    <a:pt x="96" y="448"/>
                  </a:lnTo>
                  <a:lnTo>
                    <a:pt x="97" y="450"/>
                  </a:lnTo>
                  <a:lnTo>
                    <a:pt x="100" y="447"/>
                  </a:lnTo>
                  <a:lnTo>
                    <a:pt x="97" y="444"/>
                  </a:lnTo>
                  <a:lnTo>
                    <a:pt x="96" y="446"/>
                  </a:lnTo>
                  <a:lnTo>
                    <a:pt x="98" y="446"/>
                  </a:lnTo>
                  <a:lnTo>
                    <a:pt x="98" y="444"/>
                  </a:lnTo>
                  <a:lnTo>
                    <a:pt x="96" y="442"/>
                  </a:lnTo>
                  <a:lnTo>
                    <a:pt x="94" y="443"/>
                  </a:lnTo>
                  <a:lnTo>
                    <a:pt x="97" y="443"/>
                  </a:lnTo>
                  <a:lnTo>
                    <a:pt x="97" y="442"/>
                  </a:lnTo>
                  <a:lnTo>
                    <a:pt x="94" y="439"/>
                  </a:lnTo>
                  <a:lnTo>
                    <a:pt x="93" y="440"/>
                  </a:lnTo>
                  <a:lnTo>
                    <a:pt x="96" y="440"/>
                  </a:lnTo>
                  <a:lnTo>
                    <a:pt x="96" y="438"/>
                  </a:lnTo>
                  <a:lnTo>
                    <a:pt x="93" y="435"/>
                  </a:lnTo>
                  <a:lnTo>
                    <a:pt x="92" y="437"/>
                  </a:lnTo>
                  <a:lnTo>
                    <a:pt x="94" y="437"/>
                  </a:lnTo>
                  <a:lnTo>
                    <a:pt x="94" y="435"/>
                  </a:lnTo>
                  <a:lnTo>
                    <a:pt x="92" y="433"/>
                  </a:lnTo>
                  <a:lnTo>
                    <a:pt x="90" y="434"/>
                  </a:lnTo>
                  <a:lnTo>
                    <a:pt x="93" y="434"/>
                  </a:lnTo>
                  <a:lnTo>
                    <a:pt x="93" y="433"/>
                  </a:lnTo>
                  <a:lnTo>
                    <a:pt x="90" y="433"/>
                  </a:lnTo>
                  <a:lnTo>
                    <a:pt x="92" y="434"/>
                  </a:lnTo>
                  <a:lnTo>
                    <a:pt x="93" y="433"/>
                  </a:lnTo>
                  <a:lnTo>
                    <a:pt x="94" y="433"/>
                  </a:lnTo>
                  <a:lnTo>
                    <a:pt x="94" y="429"/>
                  </a:lnTo>
                  <a:lnTo>
                    <a:pt x="89" y="429"/>
                  </a:lnTo>
                  <a:lnTo>
                    <a:pt x="89" y="430"/>
                  </a:lnTo>
                  <a:lnTo>
                    <a:pt x="92" y="430"/>
                  </a:lnTo>
                  <a:lnTo>
                    <a:pt x="92" y="425"/>
                  </a:lnTo>
                  <a:lnTo>
                    <a:pt x="88" y="425"/>
                  </a:lnTo>
                  <a:lnTo>
                    <a:pt x="88" y="426"/>
                  </a:lnTo>
                  <a:lnTo>
                    <a:pt x="90" y="426"/>
                  </a:lnTo>
                  <a:lnTo>
                    <a:pt x="90" y="423"/>
                  </a:lnTo>
                  <a:lnTo>
                    <a:pt x="88" y="421"/>
                  </a:lnTo>
                  <a:lnTo>
                    <a:pt x="86" y="422"/>
                  </a:lnTo>
                  <a:lnTo>
                    <a:pt x="89" y="422"/>
                  </a:lnTo>
                  <a:lnTo>
                    <a:pt x="89" y="420"/>
                  </a:lnTo>
                  <a:lnTo>
                    <a:pt x="85" y="420"/>
                  </a:lnTo>
                  <a:lnTo>
                    <a:pt x="85" y="421"/>
                  </a:lnTo>
                  <a:lnTo>
                    <a:pt x="86" y="420"/>
                  </a:lnTo>
                  <a:lnTo>
                    <a:pt x="85" y="418"/>
                  </a:lnTo>
                  <a:lnTo>
                    <a:pt x="84" y="420"/>
                  </a:lnTo>
                  <a:lnTo>
                    <a:pt x="85" y="422"/>
                  </a:lnTo>
                  <a:lnTo>
                    <a:pt x="88" y="421"/>
                  </a:lnTo>
                  <a:lnTo>
                    <a:pt x="88" y="417"/>
                  </a:lnTo>
                  <a:lnTo>
                    <a:pt x="85" y="416"/>
                  </a:lnTo>
                  <a:lnTo>
                    <a:pt x="84" y="417"/>
                  </a:lnTo>
                  <a:lnTo>
                    <a:pt x="86" y="417"/>
                  </a:lnTo>
                  <a:lnTo>
                    <a:pt x="86" y="414"/>
                  </a:lnTo>
                  <a:lnTo>
                    <a:pt x="83" y="414"/>
                  </a:lnTo>
                  <a:lnTo>
                    <a:pt x="83" y="416"/>
                  </a:lnTo>
                  <a:lnTo>
                    <a:pt x="85" y="416"/>
                  </a:lnTo>
                  <a:lnTo>
                    <a:pt x="85" y="410"/>
                  </a:lnTo>
                  <a:lnTo>
                    <a:pt x="81" y="410"/>
                  </a:lnTo>
                  <a:lnTo>
                    <a:pt x="81" y="412"/>
                  </a:lnTo>
                  <a:lnTo>
                    <a:pt x="83" y="413"/>
                  </a:lnTo>
                  <a:lnTo>
                    <a:pt x="85" y="410"/>
                  </a:lnTo>
                  <a:lnTo>
                    <a:pt x="81" y="406"/>
                  </a:lnTo>
                  <a:lnTo>
                    <a:pt x="80" y="408"/>
                  </a:lnTo>
                  <a:lnTo>
                    <a:pt x="83" y="408"/>
                  </a:lnTo>
                  <a:lnTo>
                    <a:pt x="83" y="406"/>
                  </a:lnTo>
                  <a:lnTo>
                    <a:pt x="80" y="404"/>
                  </a:lnTo>
                  <a:lnTo>
                    <a:pt x="79" y="405"/>
                  </a:lnTo>
                  <a:lnTo>
                    <a:pt x="81" y="405"/>
                  </a:lnTo>
                  <a:lnTo>
                    <a:pt x="81" y="402"/>
                  </a:lnTo>
                  <a:lnTo>
                    <a:pt x="79" y="400"/>
                  </a:lnTo>
                  <a:lnTo>
                    <a:pt x="77" y="401"/>
                  </a:lnTo>
                  <a:lnTo>
                    <a:pt x="80" y="401"/>
                  </a:lnTo>
                  <a:lnTo>
                    <a:pt x="80" y="400"/>
                  </a:lnTo>
                  <a:lnTo>
                    <a:pt x="77" y="397"/>
                  </a:lnTo>
                  <a:lnTo>
                    <a:pt x="76" y="399"/>
                  </a:lnTo>
                  <a:lnTo>
                    <a:pt x="79" y="399"/>
                  </a:lnTo>
                  <a:lnTo>
                    <a:pt x="79" y="397"/>
                  </a:lnTo>
                  <a:lnTo>
                    <a:pt x="76" y="395"/>
                  </a:lnTo>
                  <a:lnTo>
                    <a:pt x="75" y="396"/>
                  </a:lnTo>
                  <a:lnTo>
                    <a:pt x="76" y="397"/>
                  </a:lnTo>
                  <a:lnTo>
                    <a:pt x="77" y="396"/>
                  </a:lnTo>
                  <a:lnTo>
                    <a:pt x="80" y="395"/>
                  </a:lnTo>
                  <a:lnTo>
                    <a:pt x="75" y="392"/>
                  </a:lnTo>
                  <a:lnTo>
                    <a:pt x="73" y="393"/>
                  </a:lnTo>
                  <a:lnTo>
                    <a:pt x="76" y="393"/>
                  </a:lnTo>
                  <a:lnTo>
                    <a:pt x="76" y="392"/>
                  </a:lnTo>
                  <a:lnTo>
                    <a:pt x="73" y="389"/>
                  </a:lnTo>
                  <a:lnTo>
                    <a:pt x="72" y="391"/>
                  </a:lnTo>
                  <a:lnTo>
                    <a:pt x="73" y="392"/>
                  </a:lnTo>
                  <a:lnTo>
                    <a:pt x="76" y="389"/>
                  </a:lnTo>
                  <a:lnTo>
                    <a:pt x="73" y="387"/>
                  </a:lnTo>
                  <a:lnTo>
                    <a:pt x="72" y="388"/>
                  </a:lnTo>
                  <a:lnTo>
                    <a:pt x="75" y="388"/>
                  </a:lnTo>
                  <a:lnTo>
                    <a:pt x="75" y="385"/>
                  </a:lnTo>
                  <a:lnTo>
                    <a:pt x="71" y="385"/>
                  </a:lnTo>
                  <a:lnTo>
                    <a:pt x="71" y="387"/>
                  </a:lnTo>
                  <a:lnTo>
                    <a:pt x="73" y="387"/>
                  </a:lnTo>
                  <a:lnTo>
                    <a:pt x="73" y="385"/>
                  </a:lnTo>
                  <a:lnTo>
                    <a:pt x="71" y="383"/>
                  </a:lnTo>
                  <a:lnTo>
                    <a:pt x="69" y="384"/>
                  </a:lnTo>
                  <a:lnTo>
                    <a:pt x="71" y="385"/>
                  </a:lnTo>
                  <a:lnTo>
                    <a:pt x="73" y="383"/>
                  </a:lnTo>
                  <a:lnTo>
                    <a:pt x="71" y="380"/>
                  </a:lnTo>
                  <a:lnTo>
                    <a:pt x="69" y="382"/>
                  </a:lnTo>
                  <a:lnTo>
                    <a:pt x="72" y="382"/>
                  </a:lnTo>
                  <a:lnTo>
                    <a:pt x="72" y="379"/>
                  </a:lnTo>
                  <a:lnTo>
                    <a:pt x="69" y="376"/>
                  </a:lnTo>
                  <a:lnTo>
                    <a:pt x="68" y="378"/>
                  </a:lnTo>
                  <a:lnTo>
                    <a:pt x="71" y="378"/>
                  </a:lnTo>
                  <a:lnTo>
                    <a:pt x="71" y="375"/>
                  </a:lnTo>
                  <a:lnTo>
                    <a:pt x="68" y="372"/>
                  </a:lnTo>
                  <a:lnTo>
                    <a:pt x="67" y="374"/>
                  </a:lnTo>
                  <a:lnTo>
                    <a:pt x="69" y="374"/>
                  </a:lnTo>
                  <a:lnTo>
                    <a:pt x="69" y="371"/>
                  </a:lnTo>
                  <a:lnTo>
                    <a:pt x="66" y="371"/>
                  </a:lnTo>
                  <a:lnTo>
                    <a:pt x="66" y="372"/>
                  </a:lnTo>
                  <a:lnTo>
                    <a:pt x="68" y="372"/>
                  </a:lnTo>
                  <a:lnTo>
                    <a:pt x="68" y="370"/>
                  </a:lnTo>
                  <a:lnTo>
                    <a:pt x="66" y="367"/>
                  </a:lnTo>
                  <a:lnTo>
                    <a:pt x="64" y="368"/>
                  </a:lnTo>
                  <a:lnTo>
                    <a:pt x="66" y="370"/>
                  </a:lnTo>
                  <a:lnTo>
                    <a:pt x="67" y="368"/>
                  </a:lnTo>
                  <a:lnTo>
                    <a:pt x="66" y="366"/>
                  </a:lnTo>
                  <a:lnTo>
                    <a:pt x="64" y="366"/>
                  </a:lnTo>
                  <a:lnTo>
                    <a:pt x="64" y="367"/>
                  </a:lnTo>
                  <a:lnTo>
                    <a:pt x="67" y="367"/>
                  </a:lnTo>
                  <a:lnTo>
                    <a:pt x="67" y="363"/>
                  </a:lnTo>
                  <a:lnTo>
                    <a:pt x="64" y="361"/>
                  </a:lnTo>
                  <a:lnTo>
                    <a:pt x="63" y="362"/>
                  </a:lnTo>
                  <a:lnTo>
                    <a:pt x="66" y="362"/>
                  </a:lnTo>
                  <a:lnTo>
                    <a:pt x="66" y="359"/>
                  </a:lnTo>
                  <a:lnTo>
                    <a:pt x="63" y="357"/>
                  </a:lnTo>
                  <a:lnTo>
                    <a:pt x="62" y="358"/>
                  </a:lnTo>
                  <a:lnTo>
                    <a:pt x="64" y="358"/>
                  </a:lnTo>
                  <a:lnTo>
                    <a:pt x="64" y="355"/>
                  </a:lnTo>
                  <a:lnTo>
                    <a:pt x="62" y="353"/>
                  </a:lnTo>
                  <a:lnTo>
                    <a:pt x="60" y="354"/>
                  </a:lnTo>
                  <a:lnTo>
                    <a:pt x="63" y="354"/>
                  </a:lnTo>
                  <a:lnTo>
                    <a:pt x="63" y="353"/>
                  </a:lnTo>
                  <a:lnTo>
                    <a:pt x="60" y="350"/>
                  </a:lnTo>
                  <a:lnTo>
                    <a:pt x="59" y="351"/>
                  </a:lnTo>
                  <a:lnTo>
                    <a:pt x="62" y="351"/>
                  </a:lnTo>
                  <a:lnTo>
                    <a:pt x="62" y="346"/>
                  </a:lnTo>
                  <a:lnTo>
                    <a:pt x="58" y="346"/>
                  </a:lnTo>
                  <a:lnTo>
                    <a:pt x="58" y="347"/>
                  </a:lnTo>
                  <a:lnTo>
                    <a:pt x="60" y="347"/>
                  </a:lnTo>
                  <a:lnTo>
                    <a:pt x="60" y="344"/>
                  </a:lnTo>
                  <a:lnTo>
                    <a:pt x="58" y="341"/>
                  </a:lnTo>
                  <a:lnTo>
                    <a:pt x="56" y="342"/>
                  </a:lnTo>
                  <a:lnTo>
                    <a:pt x="59" y="342"/>
                  </a:lnTo>
                  <a:lnTo>
                    <a:pt x="59" y="341"/>
                  </a:lnTo>
                  <a:lnTo>
                    <a:pt x="56" y="338"/>
                  </a:lnTo>
                  <a:lnTo>
                    <a:pt x="55" y="340"/>
                  </a:lnTo>
                  <a:lnTo>
                    <a:pt x="58" y="340"/>
                  </a:lnTo>
                  <a:lnTo>
                    <a:pt x="58" y="333"/>
                  </a:lnTo>
                  <a:lnTo>
                    <a:pt x="55" y="330"/>
                  </a:lnTo>
                  <a:lnTo>
                    <a:pt x="54" y="332"/>
                  </a:lnTo>
                  <a:lnTo>
                    <a:pt x="56" y="332"/>
                  </a:lnTo>
                  <a:lnTo>
                    <a:pt x="56" y="330"/>
                  </a:lnTo>
                  <a:lnTo>
                    <a:pt x="54" y="328"/>
                  </a:lnTo>
                  <a:lnTo>
                    <a:pt x="52" y="329"/>
                  </a:lnTo>
                  <a:lnTo>
                    <a:pt x="55" y="329"/>
                  </a:lnTo>
                  <a:lnTo>
                    <a:pt x="55" y="327"/>
                  </a:lnTo>
                  <a:lnTo>
                    <a:pt x="52" y="324"/>
                  </a:lnTo>
                  <a:lnTo>
                    <a:pt x="51" y="325"/>
                  </a:lnTo>
                  <a:lnTo>
                    <a:pt x="54" y="325"/>
                  </a:lnTo>
                  <a:lnTo>
                    <a:pt x="54" y="321"/>
                  </a:lnTo>
                  <a:lnTo>
                    <a:pt x="50" y="321"/>
                  </a:lnTo>
                  <a:lnTo>
                    <a:pt x="50" y="323"/>
                  </a:lnTo>
                  <a:lnTo>
                    <a:pt x="51" y="324"/>
                  </a:lnTo>
                  <a:lnTo>
                    <a:pt x="54" y="321"/>
                  </a:lnTo>
                  <a:lnTo>
                    <a:pt x="51" y="319"/>
                  </a:lnTo>
                  <a:lnTo>
                    <a:pt x="50" y="320"/>
                  </a:lnTo>
                  <a:lnTo>
                    <a:pt x="51" y="321"/>
                  </a:lnTo>
                  <a:lnTo>
                    <a:pt x="54" y="319"/>
                  </a:lnTo>
                  <a:lnTo>
                    <a:pt x="51" y="316"/>
                  </a:lnTo>
                  <a:lnTo>
                    <a:pt x="50" y="317"/>
                  </a:lnTo>
                  <a:lnTo>
                    <a:pt x="52" y="317"/>
                  </a:lnTo>
                  <a:lnTo>
                    <a:pt x="52" y="316"/>
                  </a:lnTo>
                  <a:lnTo>
                    <a:pt x="50" y="313"/>
                  </a:lnTo>
                  <a:lnTo>
                    <a:pt x="48" y="315"/>
                  </a:lnTo>
                  <a:lnTo>
                    <a:pt x="51" y="315"/>
                  </a:lnTo>
                  <a:lnTo>
                    <a:pt x="51" y="311"/>
                  </a:lnTo>
                  <a:lnTo>
                    <a:pt x="47" y="311"/>
                  </a:lnTo>
                  <a:lnTo>
                    <a:pt x="47" y="312"/>
                  </a:lnTo>
                  <a:lnTo>
                    <a:pt x="50" y="312"/>
                  </a:lnTo>
                  <a:lnTo>
                    <a:pt x="50" y="310"/>
                  </a:lnTo>
                  <a:lnTo>
                    <a:pt x="47" y="307"/>
                  </a:lnTo>
                  <a:lnTo>
                    <a:pt x="46" y="308"/>
                  </a:lnTo>
                  <a:lnTo>
                    <a:pt x="46" y="311"/>
                  </a:lnTo>
                  <a:lnTo>
                    <a:pt x="50" y="311"/>
                  </a:lnTo>
                  <a:lnTo>
                    <a:pt x="50" y="306"/>
                  </a:lnTo>
                  <a:lnTo>
                    <a:pt x="47" y="303"/>
                  </a:lnTo>
                  <a:lnTo>
                    <a:pt x="46" y="304"/>
                  </a:lnTo>
                  <a:lnTo>
                    <a:pt x="48" y="304"/>
                  </a:lnTo>
                  <a:lnTo>
                    <a:pt x="48" y="302"/>
                  </a:lnTo>
                  <a:lnTo>
                    <a:pt x="46" y="299"/>
                  </a:lnTo>
                  <a:lnTo>
                    <a:pt x="45" y="300"/>
                  </a:lnTo>
                  <a:lnTo>
                    <a:pt x="47" y="300"/>
                  </a:lnTo>
                  <a:lnTo>
                    <a:pt x="47" y="298"/>
                  </a:lnTo>
                  <a:lnTo>
                    <a:pt x="45" y="298"/>
                  </a:lnTo>
                  <a:lnTo>
                    <a:pt x="46" y="299"/>
                  </a:lnTo>
                  <a:lnTo>
                    <a:pt x="48" y="296"/>
                  </a:lnTo>
                  <a:lnTo>
                    <a:pt x="45" y="292"/>
                  </a:lnTo>
                  <a:lnTo>
                    <a:pt x="43" y="294"/>
                  </a:lnTo>
                  <a:lnTo>
                    <a:pt x="45" y="295"/>
                  </a:lnTo>
                  <a:lnTo>
                    <a:pt x="46" y="294"/>
                  </a:lnTo>
                  <a:lnTo>
                    <a:pt x="45" y="291"/>
                  </a:lnTo>
                  <a:lnTo>
                    <a:pt x="43" y="291"/>
                  </a:lnTo>
                  <a:lnTo>
                    <a:pt x="43" y="292"/>
                  </a:lnTo>
                  <a:lnTo>
                    <a:pt x="45" y="294"/>
                  </a:lnTo>
                  <a:lnTo>
                    <a:pt x="47" y="291"/>
                  </a:lnTo>
                  <a:lnTo>
                    <a:pt x="45" y="289"/>
                  </a:lnTo>
                  <a:lnTo>
                    <a:pt x="43" y="290"/>
                  </a:lnTo>
                  <a:lnTo>
                    <a:pt x="46" y="290"/>
                  </a:lnTo>
                  <a:lnTo>
                    <a:pt x="46" y="286"/>
                  </a:lnTo>
                  <a:lnTo>
                    <a:pt x="42" y="286"/>
                  </a:lnTo>
                  <a:lnTo>
                    <a:pt x="42" y="287"/>
                  </a:lnTo>
                  <a:lnTo>
                    <a:pt x="43" y="289"/>
                  </a:lnTo>
                  <a:lnTo>
                    <a:pt x="47" y="285"/>
                  </a:lnTo>
                  <a:lnTo>
                    <a:pt x="45" y="282"/>
                  </a:lnTo>
                  <a:lnTo>
                    <a:pt x="43" y="283"/>
                  </a:lnTo>
                  <a:lnTo>
                    <a:pt x="45" y="285"/>
                  </a:lnTo>
                  <a:lnTo>
                    <a:pt x="46" y="283"/>
                  </a:lnTo>
                  <a:lnTo>
                    <a:pt x="47" y="283"/>
                  </a:lnTo>
                  <a:lnTo>
                    <a:pt x="47" y="273"/>
                  </a:lnTo>
                  <a:lnTo>
                    <a:pt x="45" y="273"/>
                  </a:lnTo>
                  <a:lnTo>
                    <a:pt x="45" y="275"/>
                  </a:lnTo>
                  <a:lnTo>
                    <a:pt x="46" y="275"/>
                  </a:lnTo>
                  <a:lnTo>
                    <a:pt x="47" y="272"/>
                  </a:lnTo>
                  <a:lnTo>
                    <a:pt x="46" y="270"/>
                  </a:lnTo>
                  <a:lnTo>
                    <a:pt x="45" y="272"/>
                  </a:lnTo>
                  <a:lnTo>
                    <a:pt x="46" y="273"/>
                  </a:lnTo>
                  <a:lnTo>
                    <a:pt x="48" y="270"/>
                  </a:lnTo>
                  <a:lnTo>
                    <a:pt x="46" y="268"/>
                  </a:lnTo>
                  <a:lnTo>
                    <a:pt x="45" y="269"/>
                  </a:lnTo>
                  <a:lnTo>
                    <a:pt x="47" y="269"/>
                  </a:lnTo>
                  <a:lnTo>
                    <a:pt x="47" y="266"/>
                  </a:lnTo>
                  <a:lnTo>
                    <a:pt x="45" y="266"/>
                  </a:lnTo>
                  <a:lnTo>
                    <a:pt x="46" y="268"/>
                  </a:lnTo>
                  <a:lnTo>
                    <a:pt x="48" y="265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5" y="266"/>
                  </a:lnTo>
                  <a:lnTo>
                    <a:pt x="48" y="266"/>
                  </a:lnTo>
                  <a:lnTo>
                    <a:pt x="48" y="262"/>
                  </a:lnTo>
                  <a:lnTo>
                    <a:pt x="46" y="260"/>
                  </a:lnTo>
                  <a:lnTo>
                    <a:pt x="45" y="261"/>
                  </a:lnTo>
                  <a:lnTo>
                    <a:pt x="47" y="261"/>
                  </a:lnTo>
                  <a:lnTo>
                    <a:pt x="47" y="260"/>
                  </a:lnTo>
                  <a:lnTo>
                    <a:pt x="45" y="260"/>
                  </a:lnTo>
                  <a:lnTo>
                    <a:pt x="46" y="261"/>
                  </a:lnTo>
                  <a:lnTo>
                    <a:pt x="47" y="260"/>
                  </a:lnTo>
                  <a:lnTo>
                    <a:pt x="46" y="257"/>
                  </a:lnTo>
                  <a:lnTo>
                    <a:pt x="45" y="257"/>
                  </a:lnTo>
                  <a:lnTo>
                    <a:pt x="45" y="258"/>
                  </a:lnTo>
                  <a:lnTo>
                    <a:pt x="46" y="260"/>
                  </a:lnTo>
                  <a:lnTo>
                    <a:pt x="47" y="258"/>
                  </a:lnTo>
                  <a:lnTo>
                    <a:pt x="48" y="258"/>
                  </a:lnTo>
                  <a:lnTo>
                    <a:pt x="48" y="249"/>
                  </a:lnTo>
                  <a:lnTo>
                    <a:pt x="46" y="249"/>
                  </a:lnTo>
                  <a:lnTo>
                    <a:pt x="47" y="251"/>
                  </a:lnTo>
                  <a:lnTo>
                    <a:pt x="48" y="249"/>
                  </a:lnTo>
                  <a:lnTo>
                    <a:pt x="47" y="247"/>
                  </a:lnTo>
                  <a:lnTo>
                    <a:pt x="46" y="247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48" y="244"/>
                  </a:lnTo>
                  <a:lnTo>
                    <a:pt x="46" y="244"/>
                  </a:lnTo>
                  <a:lnTo>
                    <a:pt x="47" y="245"/>
                  </a:lnTo>
                  <a:lnTo>
                    <a:pt x="50" y="243"/>
                  </a:lnTo>
                  <a:lnTo>
                    <a:pt x="47" y="240"/>
                  </a:lnTo>
                  <a:lnTo>
                    <a:pt x="46" y="241"/>
                  </a:lnTo>
                  <a:lnTo>
                    <a:pt x="47" y="243"/>
                  </a:lnTo>
                  <a:lnTo>
                    <a:pt x="50" y="240"/>
                  </a:lnTo>
                  <a:lnTo>
                    <a:pt x="47" y="237"/>
                  </a:lnTo>
                  <a:lnTo>
                    <a:pt x="46" y="239"/>
                  </a:lnTo>
                  <a:lnTo>
                    <a:pt x="48" y="239"/>
                  </a:lnTo>
                  <a:lnTo>
                    <a:pt x="48" y="236"/>
                  </a:lnTo>
                  <a:lnTo>
                    <a:pt x="46" y="236"/>
                  </a:lnTo>
                  <a:lnTo>
                    <a:pt x="47" y="237"/>
                  </a:lnTo>
                  <a:lnTo>
                    <a:pt x="50" y="235"/>
                  </a:lnTo>
                  <a:lnTo>
                    <a:pt x="47" y="232"/>
                  </a:lnTo>
                  <a:lnTo>
                    <a:pt x="46" y="234"/>
                  </a:lnTo>
                  <a:lnTo>
                    <a:pt x="48" y="234"/>
                  </a:lnTo>
                  <a:lnTo>
                    <a:pt x="48" y="230"/>
                  </a:lnTo>
                  <a:lnTo>
                    <a:pt x="46" y="230"/>
                  </a:lnTo>
                  <a:lnTo>
                    <a:pt x="46" y="232"/>
                  </a:lnTo>
                  <a:lnTo>
                    <a:pt x="50" y="232"/>
                  </a:lnTo>
                  <a:lnTo>
                    <a:pt x="50" y="226"/>
                  </a:lnTo>
                  <a:lnTo>
                    <a:pt x="47" y="223"/>
                  </a:lnTo>
                  <a:lnTo>
                    <a:pt x="46" y="224"/>
                  </a:lnTo>
                  <a:lnTo>
                    <a:pt x="47" y="226"/>
                  </a:lnTo>
                  <a:lnTo>
                    <a:pt x="50" y="223"/>
                  </a:lnTo>
                  <a:lnTo>
                    <a:pt x="47" y="220"/>
                  </a:lnTo>
                  <a:lnTo>
                    <a:pt x="46" y="222"/>
                  </a:lnTo>
                  <a:lnTo>
                    <a:pt x="47" y="223"/>
                  </a:lnTo>
                  <a:lnTo>
                    <a:pt x="50" y="220"/>
                  </a:lnTo>
                  <a:lnTo>
                    <a:pt x="47" y="218"/>
                  </a:lnTo>
                  <a:lnTo>
                    <a:pt x="46" y="219"/>
                  </a:lnTo>
                  <a:lnTo>
                    <a:pt x="48" y="219"/>
                  </a:lnTo>
                  <a:lnTo>
                    <a:pt x="48" y="218"/>
                  </a:lnTo>
                  <a:lnTo>
                    <a:pt x="46" y="215"/>
                  </a:lnTo>
                  <a:lnTo>
                    <a:pt x="45" y="217"/>
                  </a:lnTo>
                  <a:lnTo>
                    <a:pt x="47" y="217"/>
                  </a:lnTo>
                  <a:lnTo>
                    <a:pt x="47" y="210"/>
                  </a:lnTo>
                  <a:lnTo>
                    <a:pt x="45" y="207"/>
                  </a:lnTo>
                  <a:lnTo>
                    <a:pt x="43" y="209"/>
                  </a:lnTo>
                  <a:lnTo>
                    <a:pt x="45" y="210"/>
                  </a:lnTo>
                  <a:lnTo>
                    <a:pt x="47" y="207"/>
                  </a:lnTo>
                  <a:lnTo>
                    <a:pt x="45" y="205"/>
                  </a:lnTo>
                  <a:lnTo>
                    <a:pt x="43" y="206"/>
                  </a:lnTo>
                  <a:lnTo>
                    <a:pt x="46" y="206"/>
                  </a:lnTo>
                  <a:lnTo>
                    <a:pt x="46" y="203"/>
                  </a:lnTo>
                  <a:lnTo>
                    <a:pt x="42" y="203"/>
                  </a:lnTo>
                  <a:lnTo>
                    <a:pt x="42" y="205"/>
                  </a:lnTo>
                  <a:lnTo>
                    <a:pt x="43" y="206"/>
                  </a:lnTo>
                  <a:lnTo>
                    <a:pt x="46" y="203"/>
                  </a:lnTo>
                  <a:lnTo>
                    <a:pt x="42" y="200"/>
                  </a:lnTo>
                  <a:lnTo>
                    <a:pt x="41" y="201"/>
                  </a:lnTo>
                  <a:lnTo>
                    <a:pt x="42" y="202"/>
                  </a:lnTo>
                  <a:lnTo>
                    <a:pt x="45" y="200"/>
                  </a:lnTo>
                  <a:lnTo>
                    <a:pt x="42" y="197"/>
                  </a:lnTo>
                  <a:lnTo>
                    <a:pt x="41" y="198"/>
                  </a:lnTo>
                  <a:lnTo>
                    <a:pt x="43" y="198"/>
                  </a:lnTo>
                  <a:lnTo>
                    <a:pt x="43" y="194"/>
                  </a:lnTo>
                  <a:lnTo>
                    <a:pt x="41" y="192"/>
                  </a:lnTo>
                  <a:lnTo>
                    <a:pt x="39" y="193"/>
                  </a:lnTo>
                  <a:lnTo>
                    <a:pt x="42" y="193"/>
                  </a:lnTo>
                  <a:lnTo>
                    <a:pt x="42" y="188"/>
                  </a:lnTo>
                  <a:lnTo>
                    <a:pt x="38" y="188"/>
                  </a:lnTo>
                  <a:lnTo>
                    <a:pt x="38" y="189"/>
                  </a:lnTo>
                  <a:lnTo>
                    <a:pt x="41" y="189"/>
                  </a:lnTo>
                  <a:lnTo>
                    <a:pt x="41" y="183"/>
                  </a:lnTo>
                  <a:lnTo>
                    <a:pt x="37" y="183"/>
                  </a:lnTo>
                  <a:lnTo>
                    <a:pt x="37" y="184"/>
                  </a:lnTo>
                  <a:lnTo>
                    <a:pt x="39" y="184"/>
                  </a:lnTo>
                  <a:lnTo>
                    <a:pt x="39" y="181"/>
                  </a:lnTo>
                  <a:lnTo>
                    <a:pt x="37" y="179"/>
                  </a:lnTo>
                  <a:lnTo>
                    <a:pt x="35" y="180"/>
                  </a:lnTo>
                  <a:lnTo>
                    <a:pt x="38" y="180"/>
                  </a:lnTo>
                  <a:lnTo>
                    <a:pt x="38" y="176"/>
                  </a:lnTo>
                  <a:lnTo>
                    <a:pt x="35" y="173"/>
                  </a:lnTo>
                  <a:lnTo>
                    <a:pt x="34" y="175"/>
                  </a:lnTo>
                  <a:lnTo>
                    <a:pt x="37" y="175"/>
                  </a:lnTo>
                  <a:lnTo>
                    <a:pt x="37" y="173"/>
                  </a:lnTo>
                  <a:lnTo>
                    <a:pt x="34" y="171"/>
                  </a:lnTo>
                  <a:lnTo>
                    <a:pt x="33" y="172"/>
                  </a:lnTo>
                  <a:lnTo>
                    <a:pt x="35" y="172"/>
                  </a:lnTo>
                  <a:lnTo>
                    <a:pt x="35" y="169"/>
                  </a:lnTo>
                  <a:lnTo>
                    <a:pt x="33" y="167"/>
                  </a:lnTo>
                  <a:lnTo>
                    <a:pt x="31" y="168"/>
                  </a:lnTo>
                  <a:lnTo>
                    <a:pt x="34" y="168"/>
                  </a:lnTo>
                  <a:lnTo>
                    <a:pt x="34" y="165"/>
                  </a:lnTo>
                  <a:lnTo>
                    <a:pt x="31" y="163"/>
                  </a:lnTo>
                  <a:lnTo>
                    <a:pt x="30" y="164"/>
                  </a:lnTo>
                  <a:lnTo>
                    <a:pt x="33" y="164"/>
                  </a:lnTo>
                  <a:lnTo>
                    <a:pt x="33" y="158"/>
                  </a:lnTo>
                  <a:lnTo>
                    <a:pt x="29" y="158"/>
                  </a:lnTo>
                  <a:lnTo>
                    <a:pt x="29" y="159"/>
                  </a:lnTo>
                  <a:lnTo>
                    <a:pt x="31" y="159"/>
                  </a:lnTo>
                  <a:lnTo>
                    <a:pt x="31" y="155"/>
                  </a:lnTo>
                  <a:lnTo>
                    <a:pt x="29" y="152"/>
                  </a:lnTo>
                  <a:lnTo>
                    <a:pt x="28" y="154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1" y="154"/>
                  </a:lnTo>
                  <a:lnTo>
                    <a:pt x="31" y="151"/>
                  </a:lnTo>
                  <a:lnTo>
                    <a:pt x="28" y="147"/>
                  </a:lnTo>
                  <a:lnTo>
                    <a:pt x="26" y="148"/>
                  </a:lnTo>
                  <a:lnTo>
                    <a:pt x="29" y="148"/>
                  </a:lnTo>
                  <a:lnTo>
                    <a:pt x="29" y="143"/>
                  </a:lnTo>
                  <a:lnTo>
                    <a:pt x="26" y="141"/>
                  </a:lnTo>
                  <a:lnTo>
                    <a:pt x="25" y="142"/>
                  </a:lnTo>
                  <a:lnTo>
                    <a:pt x="28" y="142"/>
                  </a:lnTo>
                  <a:lnTo>
                    <a:pt x="28" y="134"/>
                  </a:lnTo>
                  <a:lnTo>
                    <a:pt x="24" y="134"/>
                  </a:lnTo>
                  <a:lnTo>
                    <a:pt x="24" y="135"/>
                  </a:lnTo>
                  <a:lnTo>
                    <a:pt x="26" y="135"/>
                  </a:lnTo>
                  <a:lnTo>
                    <a:pt x="26" y="130"/>
                  </a:lnTo>
                  <a:lnTo>
                    <a:pt x="24" y="128"/>
                  </a:lnTo>
                  <a:lnTo>
                    <a:pt x="22" y="129"/>
                  </a:lnTo>
                  <a:lnTo>
                    <a:pt x="24" y="130"/>
                  </a:lnTo>
                  <a:lnTo>
                    <a:pt x="26" y="128"/>
                  </a:lnTo>
                  <a:lnTo>
                    <a:pt x="24" y="125"/>
                  </a:lnTo>
                  <a:lnTo>
                    <a:pt x="22" y="126"/>
                  </a:lnTo>
                  <a:lnTo>
                    <a:pt x="25" y="126"/>
                  </a:lnTo>
                  <a:lnTo>
                    <a:pt x="25" y="121"/>
                  </a:lnTo>
                  <a:lnTo>
                    <a:pt x="22" y="118"/>
                  </a:lnTo>
                  <a:lnTo>
                    <a:pt x="21" y="120"/>
                  </a:lnTo>
                  <a:lnTo>
                    <a:pt x="24" y="120"/>
                  </a:lnTo>
                  <a:lnTo>
                    <a:pt x="24" y="109"/>
                  </a:lnTo>
                  <a:lnTo>
                    <a:pt x="21" y="107"/>
                  </a:lnTo>
                  <a:lnTo>
                    <a:pt x="20" y="108"/>
                  </a:lnTo>
                  <a:lnTo>
                    <a:pt x="22" y="108"/>
                  </a:lnTo>
                  <a:lnTo>
                    <a:pt x="22" y="107"/>
                  </a:lnTo>
                  <a:lnTo>
                    <a:pt x="20" y="107"/>
                  </a:lnTo>
                  <a:lnTo>
                    <a:pt x="21" y="108"/>
                  </a:lnTo>
                  <a:lnTo>
                    <a:pt x="24" y="105"/>
                  </a:lnTo>
                  <a:lnTo>
                    <a:pt x="21" y="103"/>
                  </a:lnTo>
                  <a:lnTo>
                    <a:pt x="20" y="104"/>
                  </a:lnTo>
                  <a:lnTo>
                    <a:pt x="22" y="104"/>
                  </a:lnTo>
                  <a:lnTo>
                    <a:pt x="22" y="99"/>
                  </a:lnTo>
                  <a:lnTo>
                    <a:pt x="20" y="99"/>
                  </a:lnTo>
                  <a:lnTo>
                    <a:pt x="21" y="100"/>
                  </a:lnTo>
                  <a:lnTo>
                    <a:pt x="22" y="99"/>
                  </a:lnTo>
                  <a:lnTo>
                    <a:pt x="25" y="97"/>
                  </a:lnTo>
                  <a:lnTo>
                    <a:pt x="20" y="95"/>
                  </a:lnTo>
                  <a:lnTo>
                    <a:pt x="18" y="96"/>
                  </a:lnTo>
                  <a:lnTo>
                    <a:pt x="21" y="96"/>
                  </a:lnTo>
                  <a:lnTo>
                    <a:pt x="21" y="93"/>
                  </a:lnTo>
                  <a:lnTo>
                    <a:pt x="18" y="93"/>
                  </a:lnTo>
                  <a:lnTo>
                    <a:pt x="20" y="95"/>
                  </a:lnTo>
                  <a:lnTo>
                    <a:pt x="22" y="92"/>
                  </a:lnTo>
                  <a:lnTo>
                    <a:pt x="20" y="90"/>
                  </a:lnTo>
                  <a:lnTo>
                    <a:pt x="18" y="91"/>
                  </a:lnTo>
                  <a:lnTo>
                    <a:pt x="21" y="91"/>
                  </a:lnTo>
                  <a:lnTo>
                    <a:pt x="21" y="86"/>
                  </a:lnTo>
                  <a:lnTo>
                    <a:pt x="18" y="83"/>
                  </a:lnTo>
                  <a:lnTo>
                    <a:pt x="17" y="84"/>
                  </a:lnTo>
                  <a:lnTo>
                    <a:pt x="18" y="86"/>
                  </a:lnTo>
                  <a:lnTo>
                    <a:pt x="21" y="83"/>
                  </a:lnTo>
                  <a:lnTo>
                    <a:pt x="18" y="80"/>
                  </a:lnTo>
                  <a:lnTo>
                    <a:pt x="17" y="82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17" y="78"/>
                  </a:lnTo>
                  <a:lnTo>
                    <a:pt x="16" y="79"/>
                  </a:lnTo>
                  <a:lnTo>
                    <a:pt x="18" y="79"/>
                  </a:lnTo>
                  <a:lnTo>
                    <a:pt x="18" y="78"/>
                  </a:lnTo>
                  <a:lnTo>
                    <a:pt x="16" y="78"/>
                  </a:lnTo>
                  <a:lnTo>
                    <a:pt x="17" y="79"/>
                  </a:lnTo>
                  <a:lnTo>
                    <a:pt x="18" y="78"/>
                  </a:lnTo>
                  <a:lnTo>
                    <a:pt x="17" y="75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6" y="71"/>
                  </a:lnTo>
                  <a:lnTo>
                    <a:pt x="14" y="73"/>
                  </a:lnTo>
                  <a:lnTo>
                    <a:pt x="17" y="73"/>
                  </a:lnTo>
                  <a:lnTo>
                    <a:pt x="17" y="67"/>
                  </a:lnTo>
                  <a:lnTo>
                    <a:pt x="13" y="63"/>
                  </a:lnTo>
                  <a:lnTo>
                    <a:pt x="12" y="65"/>
                  </a:lnTo>
                  <a:lnTo>
                    <a:pt x="13" y="66"/>
                  </a:lnTo>
                  <a:lnTo>
                    <a:pt x="16" y="63"/>
                  </a:lnTo>
                  <a:lnTo>
                    <a:pt x="12" y="59"/>
                  </a:lnTo>
                  <a:lnTo>
                    <a:pt x="10" y="61"/>
                  </a:lnTo>
                  <a:lnTo>
                    <a:pt x="10" y="63"/>
                  </a:lnTo>
                  <a:lnTo>
                    <a:pt x="12" y="63"/>
                  </a:lnTo>
                  <a:lnTo>
                    <a:pt x="13" y="59"/>
                  </a:lnTo>
                  <a:lnTo>
                    <a:pt x="12" y="58"/>
                  </a:lnTo>
                  <a:lnTo>
                    <a:pt x="10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0" y="55"/>
                  </a:lnTo>
                  <a:lnTo>
                    <a:pt x="9" y="57"/>
                  </a:lnTo>
                  <a:lnTo>
                    <a:pt x="12" y="57"/>
                  </a:lnTo>
                  <a:lnTo>
                    <a:pt x="12" y="53"/>
                  </a:lnTo>
                  <a:lnTo>
                    <a:pt x="9" y="50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8" y="48"/>
                  </a:lnTo>
                  <a:lnTo>
                    <a:pt x="7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7" y="40"/>
                  </a:lnTo>
                  <a:lnTo>
                    <a:pt x="5" y="41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7" y="35"/>
                  </a:lnTo>
                  <a:lnTo>
                    <a:pt x="5" y="33"/>
                  </a:lnTo>
                  <a:lnTo>
                    <a:pt x="4" y="3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5" y="20"/>
                  </a:lnTo>
                  <a:lnTo>
                    <a:pt x="5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1" y="4"/>
                  </a:lnTo>
                  <a:lnTo>
                    <a:pt x="3" y="6"/>
                  </a:lnTo>
                  <a:lnTo>
                    <a:pt x="5" y="3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Freeform 206"/>
            <p:cNvSpPr>
              <a:spLocks/>
            </p:cNvSpPr>
            <p:nvPr/>
          </p:nvSpPr>
          <p:spPr bwMode="auto">
            <a:xfrm rot="16200000">
              <a:off x="5334001" y="4284663"/>
              <a:ext cx="168275" cy="1228725"/>
            </a:xfrm>
            <a:custGeom>
              <a:avLst/>
              <a:gdLst>
                <a:gd name="T0" fmla="*/ 89 w 106"/>
                <a:gd name="T1" fmla="*/ 35 h 774"/>
                <a:gd name="T2" fmla="*/ 92 w 106"/>
                <a:gd name="T3" fmla="*/ 62 h 774"/>
                <a:gd name="T4" fmla="*/ 93 w 106"/>
                <a:gd name="T5" fmla="*/ 93 h 774"/>
                <a:gd name="T6" fmla="*/ 89 w 106"/>
                <a:gd name="T7" fmla="*/ 124 h 774"/>
                <a:gd name="T8" fmla="*/ 88 w 106"/>
                <a:gd name="T9" fmla="*/ 147 h 774"/>
                <a:gd name="T10" fmla="*/ 88 w 106"/>
                <a:gd name="T11" fmla="*/ 187 h 774"/>
                <a:gd name="T12" fmla="*/ 98 w 106"/>
                <a:gd name="T13" fmla="*/ 208 h 774"/>
                <a:gd name="T14" fmla="*/ 101 w 106"/>
                <a:gd name="T15" fmla="*/ 223 h 774"/>
                <a:gd name="T16" fmla="*/ 89 w 106"/>
                <a:gd name="T17" fmla="*/ 253 h 774"/>
                <a:gd name="T18" fmla="*/ 76 w 106"/>
                <a:gd name="T19" fmla="*/ 279 h 774"/>
                <a:gd name="T20" fmla="*/ 64 w 106"/>
                <a:gd name="T21" fmla="*/ 304 h 774"/>
                <a:gd name="T22" fmla="*/ 56 w 106"/>
                <a:gd name="T23" fmla="*/ 326 h 774"/>
                <a:gd name="T24" fmla="*/ 59 w 106"/>
                <a:gd name="T25" fmla="*/ 352 h 774"/>
                <a:gd name="T26" fmla="*/ 70 w 106"/>
                <a:gd name="T27" fmla="*/ 375 h 774"/>
                <a:gd name="T28" fmla="*/ 75 w 106"/>
                <a:gd name="T29" fmla="*/ 397 h 774"/>
                <a:gd name="T30" fmla="*/ 67 w 106"/>
                <a:gd name="T31" fmla="*/ 426 h 774"/>
                <a:gd name="T32" fmla="*/ 66 w 106"/>
                <a:gd name="T33" fmla="*/ 452 h 774"/>
                <a:gd name="T34" fmla="*/ 46 w 106"/>
                <a:gd name="T35" fmla="*/ 474 h 774"/>
                <a:gd name="T36" fmla="*/ 35 w 106"/>
                <a:gd name="T37" fmla="*/ 503 h 774"/>
                <a:gd name="T38" fmla="*/ 26 w 106"/>
                <a:gd name="T39" fmla="*/ 525 h 774"/>
                <a:gd name="T40" fmla="*/ 84 w 106"/>
                <a:gd name="T41" fmla="*/ 551 h 774"/>
                <a:gd name="T42" fmla="*/ 26 w 106"/>
                <a:gd name="T43" fmla="*/ 572 h 774"/>
                <a:gd name="T44" fmla="*/ 13 w 106"/>
                <a:gd name="T45" fmla="*/ 601 h 774"/>
                <a:gd name="T46" fmla="*/ 8 w 106"/>
                <a:gd name="T47" fmla="*/ 631 h 774"/>
                <a:gd name="T48" fmla="*/ 5 w 106"/>
                <a:gd name="T49" fmla="*/ 680 h 774"/>
                <a:gd name="T50" fmla="*/ 16 w 106"/>
                <a:gd name="T51" fmla="*/ 697 h 774"/>
                <a:gd name="T52" fmla="*/ 3 w 106"/>
                <a:gd name="T53" fmla="*/ 718 h 774"/>
                <a:gd name="T54" fmla="*/ 1 w 106"/>
                <a:gd name="T55" fmla="*/ 736 h 774"/>
                <a:gd name="T56" fmla="*/ 4 w 106"/>
                <a:gd name="T57" fmla="*/ 758 h 774"/>
                <a:gd name="T58" fmla="*/ 16 w 106"/>
                <a:gd name="T59" fmla="*/ 770 h 774"/>
                <a:gd name="T60" fmla="*/ 4 w 106"/>
                <a:gd name="T61" fmla="*/ 756 h 774"/>
                <a:gd name="T62" fmla="*/ 9 w 106"/>
                <a:gd name="T63" fmla="*/ 741 h 774"/>
                <a:gd name="T64" fmla="*/ 9 w 106"/>
                <a:gd name="T65" fmla="*/ 723 h 774"/>
                <a:gd name="T66" fmla="*/ 5 w 106"/>
                <a:gd name="T67" fmla="*/ 707 h 774"/>
                <a:gd name="T68" fmla="*/ 7 w 106"/>
                <a:gd name="T69" fmla="*/ 690 h 774"/>
                <a:gd name="T70" fmla="*/ 7 w 106"/>
                <a:gd name="T71" fmla="*/ 677 h 774"/>
                <a:gd name="T72" fmla="*/ 12 w 106"/>
                <a:gd name="T73" fmla="*/ 639 h 774"/>
                <a:gd name="T74" fmla="*/ 14 w 106"/>
                <a:gd name="T75" fmla="*/ 610 h 774"/>
                <a:gd name="T76" fmla="*/ 22 w 106"/>
                <a:gd name="T77" fmla="*/ 584 h 774"/>
                <a:gd name="T78" fmla="*/ 25 w 106"/>
                <a:gd name="T79" fmla="*/ 555 h 774"/>
                <a:gd name="T80" fmla="*/ 21 w 106"/>
                <a:gd name="T81" fmla="*/ 538 h 774"/>
                <a:gd name="T82" fmla="*/ 33 w 106"/>
                <a:gd name="T83" fmla="*/ 511 h 774"/>
                <a:gd name="T84" fmla="*/ 42 w 106"/>
                <a:gd name="T85" fmla="*/ 485 h 774"/>
                <a:gd name="T86" fmla="*/ 60 w 106"/>
                <a:gd name="T87" fmla="*/ 469 h 774"/>
                <a:gd name="T88" fmla="*/ 68 w 106"/>
                <a:gd name="T89" fmla="*/ 447 h 774"/>
                <a:gd name="T90" fmla="*/ 72 w 106"/>
                <a:gd name="T91" fmla="*/ 423 h 774"/>
                <a:gd name="T92" fmla="*/ 75 w 106"/>
                <a:gd name="T93" fmla="*/ 398 h 774"/>
                <a:gd name="T94" fmla="*/ 70 w 106"/>
                <a:gd name="T95" fmla="*/ 373 h 774"/>
                <a:gd name="T96" fmla="*/ 59 w 106"/>
                <a:gd name="T97" fmla="*/ 351 h 774"/>
                <a:gd name="T98" fmla="*/ 60 w 106"/>
                <a:gd name="T99" fmla="*/ 327 h 774"/>
                <a:gd name="T100" fmla="*/ 66 w 106"/>
                <a:gd name="T101" fmla="*/ 309 h 774"/>
                <a:gd name="T102" fmla="*/ 76 w 106"/>
                <a:gd name="T103" fmla="*/ 289 h 774"/>
                <a:gd name="T104" fmla="*/ 87 w 106"/>
                <a:gd name="T105" fmla="*/ 267 h 774"/>
                <a:gd name="T106" fmla="*/ 96 w 106"/>
                <a:gd name="T107" fmla="*/ 241 h 774"/>
                <a:gd name="T108" fmla="*/ 101 w 106"/>
                <a:gd name="T109" fmla="*/ 215 h 774"/>
                <a:gd name="T110" fmla="*/ 96 w 106"/>
                <a:gd name="T111" fmla="*/ 193 h 774"/>
                <a:gd name="T112" fmla="*/ 90 w 106"/>
                <a:gd name="T113" fmla="*/ 165 h 774"/>
                <a:gd name="T114" fmla="*/ 88 w 106"/>
                <a:gd name="T115" fmla="*/ 140 h 774"/>
                <a:gd name="T116" fmla="*/ 90 w 106"/>
                <a:gd name="T117" fmla="*/ 109 h 774"/>
                <a:gd name="T118" fmla="*/ 92 w 106"/>
                <a:gd name="T119" fmla="*/ 84 h 774"/>
                <a:gd name="T120" fmla="*/ 92 w 106"/>
                <a:gd name="T121" fmla="*/ 51 h 774"/>
                <a:gd name="T122" fmla="*/ 96 w 106"/>
                <a:gd name="T123" fmla="*/ 22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" h="774">
                  <a:moveTo>
                    <a:pt x="97" y="0"/>
                  </a:moveTo>
                  <a:lnTo>
                    <a:pt x="93" y="0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3" y="3"/>
                  </a:lnTo>
                  <a:lnTo>
                    <a:pt x="92" y="4"/>
                  </a:lnTo>
                  <a:lnTo>
                    <a:pt x="92" y="10"/>
                  </a:lnTo>
                  <a:lnTo>
                    <a:pt x="93" y="10"/>
                  </a:lnTo>
                  <a:lnTo>
                    <a:pt x="92" y="9"/>
                  </a:lnTo>
                  <a:lnTo>
                    <a:pt x="90" y="10"/>
                  </a:lnTo>
                  <a:lnTo>
                    <a:pt x="90" y="16"/>
                  </a:lnTo>
                  <a:lnTo>
                    <a:pt x="92" y="17"/>
                  </a:lnTo>
                  <a:lnTo>
                    <a:pt x="94" y="18"/>
                  </a:lnTo>
                  <a:lnTo>
                    <a:pt x="94" y="16"/>
                  </a:lnTo>
                  <a:lnTo>
                    <a:pt x="93" y="14"/>
                  </a:lnTo>
                  <a:lnTo>
                    <a:pt x="89" y="18"/>
                  </a:lnTo>
                  <a:lnTo>
                    <a:pt x="92" y="21"/>
                  </a:lnTo>
                  <a:lnTo>
                    <a:pt x="93" y="20"/>
                  </a:lnTo>
                  <a:lnTo>
                    <a:pt x="92" y="20"/>
                  </a:lnTo>
                  <a:lnTo>
                    <a:pt x="92" y="21"/>
                  </a:lnTo>
                  <a:lnTo>
                    <a:pt x="93" y="21"/>
                  </a:lnTo>
                  <a:lnTo>
                    <a:pt x="92" y="20"/>
                  </a:lnTo>
                  <a:lnTo>
                    <a:pt x="90" y="21"/>
                  </a:lnTo>
                  <a:lnTo>
                    <a:pt x="90" y="26"/>
                  </a:lnTo>
                  <a:lnTo>
                    <a:pt x="93" y="26"/>
                  </a:lnTo>
                  <a:lnTo>
                    <a:pt x="93" y="24"/>
                  </a:lnTo>
                  <a:lnTo>
                    <a:pt x="92" y="22"/>
                  </a:lnTo>
                  <a:lnTo>
                    <a:pt x="90" y="24"/>
                  </a:lnTo>
                  <a:lnTo>
                    <a:pt x="90" y="34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0" y="33"/>
                  </a:lnTo>
                  <a:lnTo>
                    <a:pt x="89" y="35"/>
                  </a:lnTo>
                  <a:lnTo>
                    <a:pt x="90" y="37"/>
                  </a:lnTo>
                  <a:lnTo>
                    <a:pt x="92" y="35"/>
                  </a:lnTo>
                  <a:lnTo>
                    <a:pt x="90" y="35"/>
                  </a:lnTo>
                  <a:lnTo>
                    <a:pt x="90" y="37"/>
                  </a:lnTo>
                  <a:lnTo>
                    <a:pt x="92" y="37"/>
                  </a:lnTo>
                  <a:lnTo>
                    <a:pt x="90" y="35"/>
                  </a:lnTo>
                  <a:lnTo>
                    <a:pt x="89" y="37"/>
                  </a:lnTo>
                  <a:lnTo>
                    <a:pt x="90" y="41"/>
                  </a:lnTo>
                  <a:lnTo>
                    <a:pt x="92" y="41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90" y="43"/>
                  </a:lnTo>
                  <a:lnTo>
                    <a:pt x="92" y="43"/>
                  </a:lnTo>
                  <a:lnTo>
                    <a:pt x="90" y="42"/>
                  </a:lnTo>
                  <a:lnTo>
                    <a:pt x="89" y="43"/>
                  </a:lnTo>
                  <a:lnTo>
                    <a:pt x="89" y="48"/>
                  </a:lnTo>
                  <a:lnTo>
                    <a:pt x="90" y="50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0" y="47"/>
                  </a:lnTo>
                  <a:lnTo>
                    <a:pt x="89" y="50"/>
                  </a:lnTo>
                  <a:lnTo>
                    <a:pt x="90" y="51"/>
                  </a:lnTo>
                  <a:lnTo>
                    <a:pt x="92" y="50"/>
                  </a:lnTo>
                  <a:lnTo>
                    <a:pt x="90" y="50"/>
                  </a:lnTo>
                  <a:lnTo>
                    <a:pt x="90" y="51"/>
                  </a:lnTo>
                  <a:lnTo>
                    <a:pt x="92" y="51"/>
                  </a:lnTo>
                  <a:lnTo>
                    <a:pt x="90" y="50"/>
                  </a:lnTo>
                  <a:lnTo>
                    <a:pt x="88" y="52"/>
                  </a:lnTo>
                  <a:lnTo>
                    <a:pt x="90" y="55"/>
                  </a:lnTo>
                  <a:lnTo>
                    <a:pt x="92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2" y="62"/>
                  </a:lnTo>
                  <a:lnTo>
                    <a:pt x="93" y="60"/>
                  </a:lnTo>
                  <a:lnTo>
                    <a:pt x="92" y="59"/>
                  </a:lnTo>
                  <a:lnTo>
                    <a:pt x="89" y="62"/>
                  </a:lnTo>
                  <a:lnTo>
                    <a:pt x="92" y="64"/>
                  </a:lnTo>
                  <a:lnTo>
                    <a:pt x="93" y="63"/>
                  </a:lnTo>
                  <a:lnTo>
                    <a:pt x="92" y="63"/>
                  </a:lnTo>
                  <a:lnTo>
                    <a:pt x="92" y="68"/>
                  </a:lnTo>
                  <a:lnTo>
                    <a:pt x="93" y="69"/>
                  </a:lnTo>
                  <a:lnTo>
                    <a:pt x="94" y="68"/>
                  </a:lnTo>
                  <a:lnTo>
                    <a:pt x="94" y="67"/>
                  </a:lnTo>
                  <a:lnTo>
                    <a:pt x="92" y="67"/>
                  </a:lnTo>
                  <a:lnTo>
                    <a:pt x="90" y="69"/>
                  </a:lnTo>
                  <a:lnTo>
                    <a:pt x="92" y="71"/>
                  </a:lnTo>
                  <a:lnTo>
                    <a:pt x="93" y="69"/>
                  </a:lnTo>
                  <a:lnTo>
                    <a:pt x="92" y="69"/>
                  </a:lnTo>
                  <a:lnTo>
                    <a:pt x="92" y="83"/>
                  </a:lnTo>
                  <a:lnTo>
                    <a:pt x="93" y="83"/>
                  </a:lnTo>
                  <a:lnTo>
                    <a:pt x="93" y="81"/>
                  </a:lnTo>
                  <a:lnTo>
                    <a:pt x="90" y="81"/>
                  </a:lnTo>
                  <a:lnTo>
                    <a:pt x="90" y="85"/>
                  </a:lnTo>
                  <a:lnTo>
                    <a:pt x="92" y="86"/>
                  </a:lnTo>
                  <a:lnTo>
                    <a:pt x="93" y="85"/>
                  </a:lnTo>
                  <a:lnTo>
                    <a:pt x="92" y="85"/>
                  </a:lnTo>
                  <a:lnTo>
                    <a:pt x="92" y="86"/>
                  </a:lnTo>
                  <a:lnTo>
                    <a:pt x="93" y="86"/>
                  </a:lnTo>
                  <a:lnTo>
                    <a:pt x="92" y="85"/>
                  </a:lnTo>
                  <a:lnTo>
                    <a:pt x="88" y="89"/>
                  </a:lnTo>
                  <a:lnTo>
                    <a:pt x="90" y="92"/>
                  </a:lnTo>
                  <a:lnTo>
                    <a:pt x="92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3" y="96"/>
                  </a:lnTo>
                  <a:lnTo>
                    <a:pt x="93" y="93"/>
                  </a:lnTo>
                  <a:lnTo>
                    <a:pt x="92" y="92"/>
                  </a:lnTo>
                  <a:lnTo>
                    <a:pt x="90" y="93"/>
                  </a:lnTo>
                  <a:lnTo>
                    <a:pt x="90" y="98"/>
                  </a:lnTo>
                  <a:lnTo>
                    <a:pt x="92" y="98"/>
                  </a:lnTo>
                  <a:lnTo>
                    <a:pt x="90" y="97"/>
                  </a:lnTo>
                  <a:lnTo>
                    <a:pt x="89" y="98"/>
                  </a:lnTo>
                  <a:lnTo>
                    <a:pt x="88" y="101"/>
                  </a:lnTo>
                  <a:lnTo>
                    <a:pt x="93" y="103"/>
                  </a:lnTo>
                  <a:lnTo>
                    <a:pt x="93" y="101"/>
                  </a:lnTo>
                  <a:lnTo>
                    <a:pt x="92" y="100"/>
                  </a:lnTo>
                  <a:lnTo>
                    <a:pt x="90" y="101"/>
                  </a:lnTo>
                  <a:lnTo>
                    <a:pt x="90" y="105"/>
                  </a:lnTo>
                  <a:lnTo>
                    <a:pt x="92" y="105"/>
                  </a:lnTo>
                  <a:lnTo>
                    <a:pt x="90" y="103"/>
                  </a:lnTo>
                  <a:lnTo>
                    <a:pt x="89" y="105"/>
                  </a:lnTo>
                  <a:lnTo>
                    <a:pt x="89" y="110"/>
                  </a:lnTo>
                  <a:lnTo>
                    <a:pt x="90" y="111"/>
                  </a:lnTo>
                  <a:lnTo>
                    <a:pt x="92" y="110"/>
                  </a:lnTo>
                  <a:lnTo>
                    <a:pt x="90" y="109"/>
                  </a:lnTo>
                  <a:lnTo>
                    <a:pt x="89" y="110"/>
                  </a:lnTo>
                  <a:lnTo>
                    <a:pt x="89" y="115"/>
                  </a:lnTo>
                  <a:lnTo>
                    <a:pt x="90" y="117"/>
                  </a:lnTo>
                  <a:lnTo>
                    <a:pt x="92" y="115"/>
                  </a:lnTo>
                  <a:lnTo>
                    <a:pt x="90" y="114"/>
                  </a:lnTo>
                  <a:lnTo>
                    <a:pt x="89" y="115"/>
                  </a:lnTo>
                  <a:lnTo>
                    <a:pt x="89" y="123"/>
                  </a:lnTo>
                  <a:lnTo>
                    <a:pt x="90" y="123"/>
                  </a:lnTo>
                  <a:lnTo>
                    <a:pt x="90" y="122"/>
                  </a:lnTo>
                  <a:lnTo>
                    <a:pt x="89" y="122"/>
                  </a:lnTo>
                  <a:lnTo>
                    <a:pt x="88" y="124"/>
                  </a:lnTo>
                  <a:lnTo>
                    <a:pt x="89" y="126"/>
                  </a:lnTo>
                  <a:lnTo>
                    <a:pt x="90" y="124"/>
                  </a:lnTo>
                  <a:lnTo>
                    <a:pt x="89" y="124"/>
                  </a:lnTo>
                  <a:lnTo>
                    <a:pt x="89" y="127"/>
                  </a:lnTo>
                  <a:lnTo>
                    <a:pt x="90" y="127"/>
                  </a:lnTo>
                  <a:lnTo>
                    <a:pt x="89" y="126"/>
                  </a:lnTo>
                  <a:lnTo>
                    <a:pt x="87" y="128"/>
                  </a:lnTo>
                  <a:lnTo>
                    <a:pt x="89" y="131"/>
                  </a:lnTo>
                  <a:lnTo>
                    <a:pt x="90" y="130"/>
                  </a:lnTo>
                  <a:lnTo>
                    <a:pt x="89" y="130"/>
                  </a:lnTo>
                  <a:lnTo>
                    <a:pt x="89" y="131"/>
                  </a:lnTo>
                  <a:lnTo>
                    <a:pt x="90" y="131"/>
                  </a:lnTo>
                  <a:lnTo>
                    <a:pt x="89" y="130"/>
                  </a:lnTo>
                  <a:lnTo>
                    <a:pt x="85" y="134"/>
                  </a:lnTo>
                  <a:lnTo>
                    <a:pt x="88" y="136"/>
                  </a:lnTo>
                  <a:lnTo>
                    <a:pt x="89" y="135"/>
                  </a:lnTo>
                  <a:lnTo>
                    <a:pt x="88" y="135"/>
                  </a:lnTo>
                  <a:lnTo>
                    <a:pt x="88" y="139"/>
                  </a:lnTo>
                  <a:lnTo>
                    <a:pt x="89" y="139"/>
                  </a:lnTo>
                  <a:lnTo>
                    <a:pt x="88" y="138"/>
                  </a:lnTo>
                  <a:lnTo>
                    <a:pt x="85" y="140"/>
                  </a:lnTo>
                  <a:lnTo>
                    <a:pt x="88" y="143"/>
                  </a:lnTo>
                  <a:lnTo>
                    <a:pt x="89" y="141"/>
                  </a:lnTo>
                  <a:lnTo>
                    <a:pt x="88" y="141"/>
                  </a:lnTo>
                  <a:lnTo>
                    <a:pt x="88" y="144"/>
                  </a:lnTo>
                  <a:lnTo>
                    <a:pt x="89" y="144"/>
                  </a:lnTo>
                  <a:lnTo>
                    <a:pt x="88" y="143"/>
                  </a:lnTo>
                  <a:lnTo>
                    <a:pt x="85" y="145"/>
                  </a:lnTo>
                  <a:lnTo>
                    <a:pt x="88" y="148"/>
                  </a:lnTo>
                  <a:lnTo>
                    <a:pt x="89" y="147"/>
                  </a:lnTo>
                  <a:lnTo>
                    <a:pt x="89" y="145"/>
                  </a:lnTo>
                  <a:lnTo>
                    <a:pt x="88" y="145"/>
                  </a:lnTo>
                  <a:lnTo>
                    <a:pt x="87" y="148"/>
                  </a:lnTo>
                  <a:lnTo>
                    <a:pt x="88" y="149"/>
                  </a:lnTo>
                  <a:lnTo>
                    <a:pt x="89" y="148"/>
                  </a:lnTo>
                  <a:lnTo>
                    <a:pt x="88" y="147"/>
                  </a:lnTo>
                  <a:lnTo>
                    <a:pt x="87" y="148"/>
                  </a:lnTo>
                  <a:lnTo>
                    <a:pt x="87" y="152"/>
                  </a:lnTo>
                  <a:lnTo>
                    <a:pt x="88" y="153"/>
                  </a:lnTo>
                  <a:lnTo>
                    <a:pt x="89" y="152"/>
                  </a:lnTo>
                  <a:lnTo>
                    <a:pt x="88" y="151"/>
                  </a:lnTo>
                  <a:lnTo>
                    <a:pt x="87" y="152"/>
                  </a:lnTo>
                  <a:lnTo>
                    <a:pt x="87" y="155"/>
                  </a:lnTo>
                  <a:lnTo>
                    <a:pt x="88" y="155"/>
                  </a:lnTo>
                  <a:lnTo>
                    <a:pt x="87" y="153"/>
                  </a:lnTo>
                  <a:lnTo>
                    <a:pt x="85" y="155"/>
                  </a:lnTo>
                  <a:lnTo>
                    <a:pt x="85" y="160"/>
                  </a:lnTo>
                  <a:lnTo>
                    <a:pt x="87" y="161"/>
                  </a:lnTo>
                  <a:lnTo>
                    <a:pt x="88" y="160"/>
                  </a:lnTo>
                  <a:lnTo>
                    <a:pt x="87" y="160"/>
                  </a:lnTo>
                  <a:lnTo>
                    <a:pt x="87" y="164"/>
                  </a:lnTo>
                  <a:lnTo>
                    <a:pt x="88" y="164"/>
                  </a:lnTo>
                  <a:lnTo>
                    <a:pt x="87" y="162"/>
                  </a:lnTo>
                  <a:lnTo>
                    <a:pt x="85" y="164"/>
                  </a:lnTo>
                  <a:lnTo>
                    <a:pt x="85" y="175"/>
                  </a:lnTo>
                  <a:lnTo>
                    <a:pt x="87" y="177"/>
                  </a:lnTo>
                  <a:lnTo>
                    <a:pt x="88" y="175"/>
                  </a:lnTo>
                  <a:lnTo>
                    <a:pt x="87" y="174"/>
                  </a:lnTo>
                  <a:lnTo>
                    <a:pt x="85" y="175"/>
                  </a:lnTo>
                  <a:lnTo>
                    <a:pt x="85" y="179"/>
                  </a:lnTo>
                  <a:lnTo>
                    <a:pt x="87" y="181"/>
                  </a:lnTo>
                  <a:lnTo>
                    <a:pt x="88" y="179"/>
                  </a:lnTo>
                  <a:lnTo>
                    <a:pt x="87" y="178"/>
                  </a:lnTo>
                  <a:lnTo>
                    <a:pt x="84" y="181"/>
                  </a:lnTo>
                  <a:lnTo>
                    <a:pt x="87" y="183"/>
                  </a:lnTo>
                  <a:lnTo>
                    <a:pt x="88" y="182"/>
                  </a:lnTo>
                  <a:lnTo>
                    <a:pt x="87" y="182"/>
                  </a:lnTo>
                  <a:lnTo>
                    <a:pt x="87" y="186"/>
                  </a:lnTo>
                  <a:lnTo>
                    <a:pt x="88" y="187"/>
                  </a:lnTo>
                  <a:lnTo>
                    <a:pt x="89" y="186"/>
                  </a:lnTo>
                  <a:lnTo>
                    <a:pt x="88" y="186"/>
                  </a:lnTo>
                  <a:lnTo>
                    <a:pt x="88" y="189"/>
                  </a:lnTo>
                  <a:lnTo>
                    <a:pt x="89" y="190"/>
                  </a:lnTo>
                  <a:lnTo>
                    <a:pt x="90" y="189"/>
                  </a:lnTo>
                  <a:lnTo>
                    <a:pt x="89" y="189"/>
                  </a:lnTo>
                  <a:lnTo>
                    <a:pt x="89" y="191"/>
                  </a:lnTo>
                  <a:lnTo>
                    <a:pt x="90" y="193"/>
                  </a:lnTo>
                  <a:lnTo>
                    <a:pt x="93" y="194"/>
                  </a:lnTo>
                  <a:lnTo>
                    <a:pt x="93" y="191"/>
                  </a:lnTo>
                  <a:lnTo>
                    <a:pt x="92" y="191"/>
                  </a:lnTo>
                  <a:lnTo>
                    <a:pt x="92" y="194"/>
                  </a:lnTo>
                  <a:lnTo>
                    <a:pt x="93" y="195"/>
                  </a:lnTo>
                  <a:lnTo>
                    <a:pt x="94" y="194"/>
                  </a:lnTo>
                  <a:lnTo>
                    <a:pt x="93" y="194"/>
                  </a:lnTo>
                  <a:lnTo>
                    <a:pt x="93" y="196"/>
                  </a:lnTo>
                  <a:lnTo>
                    <a:pt x="96" y="199"/>
                  </a:lnTo>
                  <a:lnTo>
                    <a:pt x="97" y="198"/>
                  </a:lnTo>
                  <a:lnTo>
                    <a:pt x="96" y="198"/>
                  </a:lnTo>
                  <a:lnTo>
                    <a:pt x="96" y="202"/>
                  </a:lnTo>
                  <a:lnTo>
                    <a:pt x="97" y="203"/>
                  </a:lnTo>
                  <a:lnTo>
                    <a:pt x="98" y="202"/>
                  </a:lnTo>
                  <a:lnTo>
                    <a:pt x="97" y="202"/>
                  </a:lnTo>
                  <a:lnTo>
                    <a:pt x="97" y="204"/>
                  </a:lnTo>
                  <a:lnTo>
                    <a:pt x="98" y="206"/>
                  </a:lnTo>
                  <a:lnTo>
                    <a:pt x="100" y="204"/>
                  </a:lnTo>
                  <a:lnTo>
                    <a:pt x="98" y="204"/>
                  </a:lnTo>
                  <a:lnTo>
                    <a:pt x="98" y="206"/>
                  </a:lnTo>
                  <a:lnTo>
                    <a:pt x="100" y="206"/>
                  </a:lnTo>
                  <a:lnTo>
                    <a:pt x="100" y="204"/>
                  </a:lnTo>
                  <a:lnTo>
                    <a:pt x="98" y="204"/>
                  </a:lnTo>
                  <a:lnTo>
                    <a:pt x="97" y="207"/>
                  </a:lnTo>
                  <a:lnTo>
                    <a:pt x="98" y="208"/>
                  </a:lnTo>
                  <a:lnTo>
                    <a:pt x="100" y="207"/>
                  </a:lnTo>
                  <a:lnTo>
                    <a:pt x="98" y="207"/>
                  </a:lnTo>
                  <a:lnTo>
                    <a:pt x="98" y="210"/>
                  </a:lnTo>
                  <a:lnTo>
                    <a:pt x="101" y="212"/>
                  </a:lnTo>
                  <a:lnTo>
                    <a:pt x="102" y="211"/>
                  </a:lnTo>
                  <a:lnTo>
                    <a:pt x="101" y="211"/>
                  </a:lnTo>
                  <a:lnTo>
                    <a:pt x="101" y="212"/>
                  </a:lnTo>
                  <a:lnTo>
                    <a:pt x="102" y="212"/>
                  </a:lnTo>
                  <a:lnTo>
                    <a:pt x="101" y="211"/>
                  </a:lnTo>
                  <a:lnTo>
                    <a:pt x="98" y="213"/>
                  </a:lnTo>
                  <a:lnTo>
                    <a:pt x="101" y="216"/>
                  </a:lnTo>
                  <a:lnTo>
                    <a:pt x="102" y="215"/>
                  </a:lnTo>
                  <a:lnTo>
                    <a:pt x="101" y="213"/>
                  </a:lnTo>
                  <a:lnTo>
                    <a:pt x="100" y="215"/>
                  </a:lnTo>
                  <a:lnTo>
                    <a:pt x="101" y="219"/>
                  </a:lnTo>
                  <a:lnTo>
                    <a:pt x="102" y="219"/>
                  </a:lnTo>
                  <a:lnTo>
                    <a:pt x="102" y="216"/>
                  </a:lnTo>
                  <a:lnTo>
                    <a:pt x="101" y="216"/>
                  </a:lnTo>
                  <a:lnTo>
                    <a:pt x="101" y="219"/>
                  </a:lnTo>
                  <a:lnTo>
                    <a:pt x="102" y="220"/>
                  </a:lnTo>
                  <a:lnTo>
                    <a:pt x="104" y="219"/>
                  </a:lnTo>
                  <a:lnTo>
                    <a:pt x="102" y="219"/>
                  </a:lnTo>
                  <a:lnTo>
                    <a:pt x="102" y="220"/>
                  </a:lnTo>
                  <a:lnTo>
                    <a:pt x="104" y="220"/>
                  </a:lnTo>
                  <a:lnTo>
                    <a:pt x="102" y="219"/>
                  </a:lnTo>
                  <a:lnTo>
                    <a:pt x="101" y="220"/>
                  </a:lnTo>
                  <a:lnTo>
                    <a:pt x="102" y="224"/>
                  </a:lnTo>
                  <a:lnTo>
                    <a:pt x="104" y="224"/>
                  </a:lnTo>
                  <a:lnTo>
                    <a:pt x="104" y="220"/>
                  </a:lnTo>
                  <a:lnTo>
                    <a:pt x="98" y="223"/>
                  </a:lnTo>
                  <a:lnTo>
                    <a:pt x="101" y="225"/>
                  </a:lnTo>
                  <a:lnTo>
                    <a:pt x="102" y="224"/>
                  </a:lnTo>
                  <a:lnTo>
                    <a:pt x="101" y="223"/>
                  </a:lnTo>
                  <a:lnTo>
                    <a:pt x="98" y="225"/>
                  </a:lnTo>
                  <a:lnTo>
                    <a:pt x="101" y="228"/>
                  </a:lnTo>
                  <a:lnTo>
                    <a:pt x="102" y="227"/>
                  </a:lnTo>
                  <a:lnTo>
                    <a:pt x="101" y="225"/>
                  </a:lnTo>
                  <a:lnTo>
                    <a:pt x="98" y="228"/>
                  </a:lnTo>
                  <a:lnTo>
                    <a:pt x="98" y="234"/>
                  </a:lnTo>
                  <a:lnTo>
                    <a:pt x="100" y="234"/>
                  </a:lnTo>
                  <a:lnTo>
                    <a:pt x="100" y="233"/>
                  </a:lnTo>
                  <a:lnTo>
                    <a:pt x="97" y="234"/>
                  </a:lnTo>
                  <a:lnTo>
                    <a:pt x="97" y="238"/>
                  </a:lnTo>
                  <a:lnTo>
                    <a:pt x="98" y="238"/>
                  </a:lnTo>
                  <a:lnTo>
                    <a:pt x="98" y="236"/>
                  </a:lnTo>
                  <a:lnTo>
                    <a:pt x="97" y="236"/>
                  </a:lnTo>
                  <a:lnTo>
                    <a:pt x="97" y="238"/>
                  </a:lnTo>
                  <a:lnTo>
                    <a:pt x="98" y="238"/>
                  </a:lnTo>
                  <a:lnTo>
                    <a:pt x="97" y="237"/>
                  </a:lnTo>
                  <a:lnTo>
                    <a:pt x="94" y="240"/>
                  </a:lnTo>
                  <a:lnTo>
                    <a:pt x="94" y="244"/>
                  </a:lnTo>
                  <a:lnTo>
                    <a:pt x="96" y="244"/>
                  </a:lnTo>
                  <a:lnTo>
                    <a:pt x="94" y="242"/>
                  </a:lnTo>
                  <a:lnTo>
                    <a:pt x="93" y="244"/>
                  </a:lnTo>
                  <a:lnTo>
                    <a:pt x="93" y="246"/>
                  </a:lnTo>
                  <a:lnTo>
                    <a:pt x="94" y="246"/>
                  </a:lnTo>
                  <a:lnTo>
                    <a:pt x="93" y="245"/>
                  </a:lnTo>
                  <a:lnTo>
                    <a:pt x="92" y="246"/>
                  </a:lnTo>
                  <a:lnTo>
                    <a:pt x="92" y="249"/>
                  </a:lnTo>
                  <a:lnTo>
                    <a:pt x="93" y="249"/>
                  </a:lnTo>
                  <a:lnTo>
                    <a:pt x="92" y="248"/>
                  </a:lnTo>
                  <a:lnTo>
                    <a:pt x="90" y="249"/>
                  </a:lnTo>
                  <a:lnTo>
                    <a:pt x="90" y="253"/>
                  </a:lnTo>
                  <a:lnTo>
                    <a:pt x="92" y="253"/>
                  </a:lnTo>
                  <a:lnTo>
                    <a:pt x="90" y="251"/>
                  </a:lnTo>
                  <a:lnTo>
                    <a:pt x="89" y="253"/>
                  </a:lnTo>
                  <a:lnTo>
                    <a:pt x="89" y="255"/>
                  </a:lnTo>
                  <a:lnTo>
                    <a:pt x="90" y="255"/>
                  </a:lnTo>
                  <a:lnTo>
                    <a:pt x="89" y="254"/>
                  </a:lnTo>
                  <a:lnTo>
                    <a:pt x="87" y="257"/>
                  </a:lnTo>
                  <a:lnTo>
                    <a:pt x="87" y="262"/>
                  </a:lnTo>
                  <a:lnTo>
                    <a:pt x="88" y="262"/>
                  </a:lnTo>
                  <a:lnTo>
                    <a:pt x="87" y="261"/>
                  </a:lnTo>
                  <a:lnTo>
                    <a:pt x="83" y="265"/>
                  </a:lnTo>
                  <a:lnTo>
                    <a:pt x="84" y="268"/>
                  </a:lnTo>
                  <a:lnTo>
                    <a:pt x="85" y="268"/>
                  </a:lnTo>
                  <a:lnTo>
                    <a:pt x="85" y="266"/>
                  </a:lnTo>
                  <a:lnTo>
                    <a:pt x="84" y="265"/>
                  </a:lnTo>
                  <a:lnTo>
                    <a:pt x="83" y="266"/>
                  </a:lnTo>
                  <a:lnTo>
                    <a:pt x="83" y="268"/>
                  </a:lnTo>
                  <a:lnTo>
                    <a:pt x="84" y="268"/>
                  </a:lnTo>
                  <a:lnTo>
                    <a:pt x="84" y="267"/>
                  </a:lnTo>
                  <a:lnTo>
                    <a:pt x="81" y="268"/>
                  </a:lnTo>
                  <a:lnTo>
                    <a:pt x="81" y="272"/>
                  </a:lnTo>
                  <a:lnTo>
                    <a:pt x="83" y="272"/>
                  </a:lnTo>
                  <a:lnTo>
                    <a:pt x="83" y="270"/>
                  </a:lnTo>
                  <a:lnTo>
                    <a:pt x="81" y="270"/>
                  </a:lnTo>
                  <a:lnTo>
                    <a:pt x="81" y="271"/>
                  </a:lnTo>
                  <a:lnTo>
                    <a:pt x="83" y="271"/>
                  </a:lnTo>
                  <a:lnTo>
                    <a:pt x="81" y="270"/>
                  </a:lnTo>
                  <a:lnTo>
                    <a:pt x="79" y="272"/>
                  </a:lnTo>
                  <a:lnTo>
                    <a:pt x="79" y="275"/>
                  </a:lnTo>
                  <a:lnTo>
                    <a:pt x="80" y="275"/>
                  </a:lnTo>
                  <a:lnTo>
                    <a:pt x="79" y="274"/>
                  </a:lnTo>
                  <a:lnTo>
                    <a:pt x="75" y="278"/>
                  </a:lnTo>
                  <a:lnTo>
                    <a:pt x="77" y="280"/>
                  </a:lnTo>
                  <a:lnTo>
                    <a:pt x="79" y="279"/>
                  </a:lnTo>
                  <a:lnTo>
                    <a:pt x="77" y="278"/>
                  </a:lnTo>
                  <a:lnTo>
                    <a:pt x="76" y="279"/>
                  </a:lnTo>
                  <a:lnTo>
                    <a:pt x="77" y="280"/>
                  </a:lnTo>
                  <a:lnTo>
                    <a:pt x="77" y="279"/>
                  </a:lnTo>
                  <a:lnTo>
                    <a:pt x="75" y="279"/>
                  </a:lnTo>
                  <a:lnTo>
                    <a:pt x="71" y="283"/>
                  </a:lnTo>
                  <a:lnTo>
                    <a:pt x="73" y="285"/>
                  </a:lnTo>
                  <a:lnTo>
                    <a:pt x="75" y="284"/>
                  </a:lnTo>
                  <a:lnTo>
                    <a:pt x="73" y="283"/>
                  </a:lnTo>
                  <a:lnTo>
                    <a:pt x="72" y="284"/>
                  </a:lnTo>
                  <a:lnTo>
                    <a:pt x="72" y="288"/>
                  </a:lnTo>
                  <a:lnTo>
                    <a:pt x="73" y="288"/>
                  </a:lnTo>
                  <a:lnTo>
                    <a:pt x="72" y="287"/>
                  </a:lnTo>
                  <a:lnTo>
                    <a:pt x="71" y="288"/>
                  </a:lnTo>
                  <a:lnTo>
                    <a:pt x="71" y="291"/>
                  </a:lnTo>
                  <a:lnTo>
                    <a:pt x="72" y="291"/>
                  </a:lnTo>
                  <a:lnTo>
                    <a:pt x="72" y="289"/>
                  </a:lnTo>
                  <a:lnTo>
                    <a:pt x="70" y="289"/>
                  </a:lnTo>
                  <a:lnTo>
                    <a:pt x="70" y="292"/>
                  </a:lnTo>
                  <a:lnTo>
                    <a:pt x="71" y="292"/>
                  </a:lnTo>
                  <a:lnTo>
                    <a:pt x="70" y="291"/>
                  </a:lnTo>
                  <a:lnTo>
                    <a:pt x="68" y="292"/>
                  </a:lnTo>
                  <a:lnTo>
                    <a:pt x="68" y="295"/>
                  </a:lnTo>
                  <a:lnTo>
                    <a:pt x="70" y="295"/>
                  </a:lnTo>
                  <a:lnTo>
                    <a:pt x="70" y="293"/>
                  </a:lnTo>
                  <a:lnTo>
                    <a:pt x="67" y="293"/>
                  </a:lnTo>
                  <a:lnTo>
                    <a:pt x="67" y="296"/>
                  </a:lnTo>
                  <a:lnTo>
                    <a:pt x="68" y="296"/>
                  </a:lnTo>
                  <a:lnTo>
                    <a:pt x="67" y="295"/>
                  </a:lnTo>
                  <a:lnTo>
                    <a:pt x="66" y="296"/>
                  </a:lnTo>
                  <a:lnTo>
                    <a:pt x="66" y="300"/>
                  </a:lnTo>
                  <a:lnTo>
                    <a:pt x="67" y="300"/>
                  </a:lnTo>
                  <a:lnTo>
                    <a:pt x="66" y="299"/>
                  </a:lnTo>
                  <a:lnTo>
                    <a:pt x="64" y="300"/>
                  </a:lnTo>
                  <a:lnTo>
                    <a:pt x="64" y="304"/>
                  </a:lnTo>
                  <a:lnTo>
                    <a:pt x="66" y="304"/>
                  </a:lnTo>
                  <a:lnTo>
                    <a:pt x="64" y="302"/>
                  </a:lnTo>
                  <a:lnTo>
                    <a:pt x="62" y="305"/>
                  </a:lnTo>
                  <a:lnTo>
                    <a:pt x="62" y="308"/>
                  </a:lnTo>
                  <a:lnTo>
                    <a:pt x="63" y="308"/>
                  </a:lnTo>
                  <a:lnTo>
                    <a:pt x="62" y="306"/>
                  </a:lnTo>
                  <a:lnTo>
                    <a:pt x="60" y="308"/>
                  </a:lnTo>
                  <a:lnTo>
                    <a:pt x="60" y="312"/>
                  </a:lnTo>
                  <a:lnTo>
                    <a:pt x="62" y="312"/>
                  </a:lnTo>
                  <a:lnTo>
                    <a:pt x="60" y="310"/>
                  </a:lnTo>
                  <a:lnTo>
                    <a:pt x="59" y="312"/>
                  </a:lnTo>
                  <a:lnTo>
                    <a:pt x="59" y="314"/>
                  </a:lnTo>
                  <a:lnTo>
                    <a:pt x="60" y="314"/>
                  </a:lnTo>
                  <a:lnTo>
                    <a:pt x="59" y="313"/>
                  </a:lnTo>
                  <a:lnTo>
                    <a:pt x="56" y="316"/>
                  </a:lnTo>
                  <a:lnTo>
                    <a:pt x="59" y="318"/>
                  </a:lnTo>
                  <a:lnTo>
                    <a:pt x="60" y="317"/>
                  </a:lnTo>
                  <a:lnTo>
                    <a:pt x="59" y="316"/>
                  </a:lnTo>
                  <a:lnTo>
                    <a:pt x="58" y="317"/>
                  </a:lnTo>
                  <a:lnTo>
                    <a:pt x="58" y="320"/>
                  </a:lnTo>
                  <a:lnTo>
                    <a:pt x="59" y="320"/>
                  </a:lnTo>
                  <a:lnTo>
                    <a:pt x="59" y="318"/>
                  </a:lnTo>
                  <a:lnTo>
                    <a:pt x="58" y="318"/>
                  </a:lnTo>
                  <a:lnTo>
                    <a:pt x="56" y="321"/>
                  </a:lnTo>
                  <a:lnTo>
                    <a:pt x="58" y="322"/>
                  </a:lnTo>
                  <a:lnTo>
                    <a:pt x="59" y="321"/>
                  </a:lnTo>
                  <a:lnTo>
                    <a:pt x="58" y="320"/>
                  </a:lnTo>
                  <a:lnTo>
                    <a:pt x="56" y="321"/>
                  </a:lnTo>
                  <a:lnTo>
                    <a:pt x="56" y="326"/>
                  </a:lnTo>
                  <a:lnTo>
                    <a:pt x="58" y="327"/>
                  </a:lnTo>
                  <a:lnTo>
                    <a:pt x="59" y="326"/>
                  </a:lnTo>
                  <a:lnTo>
                    <a:pt x="58" y="325"/>
                  </a:lnTo>
                  <a:lnTo>
                    <a:pt x="56" y="326"/>
                  </a:lnTo>
                  <a:lnTo>
                    <a:pt x="56" y="329"/>
                  </a:lnTo>
                  <a:lnTo>
                    <a:pt x="58" y="329"/>
                  </a:lnTo>
                  <a:lnTo>
                    <a:pt x="56" y="327"/>
                  </a:lnTo>
                  <a:lnTo>
                    <a:pt x="54" y="330"/>
                  </a:lnTo>
                  <a:lnTo>
                    <a:pt x="56" y="333"/>
                  </a:lnTo>
                  <a:lnTo>
                    <a:pt x="58" y="331"/>
                  </a:lnTo>
                  <a:lnTo>
                    <a:pt x="56" y="330"/>
                  </a:lnTo>
                  <a:lnTo>
                    <a:pt x="55" y="331"/>
                  </a:lnTo>
                  <a:lnTo>
                    <a:pt x="55" y="335"/>
                  </a:lnTo>
                  <a:lnTo>
                    <a:pt x="56" y="335"/>
                  </a:lnTo>
                  <a:lnTo>
                    <a:pt x="55" y="334"/>
                  </a:lnTo>
                  <a:lnTo>
                    <a:pt x="54" y="335"/>
                  </a:lnTo>
                  <a:lnTo>
                    <a:pt x="52" y="338"/>
                  </a:lnTo>
                  <a:lnTo>
                    <a:pt x="58" y="340"/>
                  </a:lnTo>
                  <a:lnTo>
                    <a:pt x="58" y="338"/>
                  </a:lnTo>
                  <a:lnTo>
                    <a:pt x="56" y="337"/>
                  </a:lnTo>
                  <a:lnTo>
                    <a:pt x="55" y="338"/>
                  </a:lnTo>
                  <a:lnTo>
                    <a:pt x="55" y="343"/>
                  </a:lnTo>
                  <a:lnTo>
                    <a:pt x="56" y="344"/>
                  </a:lnTo>
                  <a:lnTo>
                    <a:pt x="58" y="343"/>
                  </a:lnTo>
                  <a:lnTo>
                    <a:pt x="56" y="343"/>
                  </a:lnTo>
                  <a:lnTo>
                    <a:pt x="56" y="346"/>
                  </a:lnTo>
                  <a:lnTo>
                    <a:pt x="58" y="347"/>
                  </a:lnTo>
                  <a:lnTo>
                    <a:pt x="59" y="346"/>
                  </a:lnTo>
                  <a:lnTo>
                    <a:pt x="59" y="344"/>
                  </a:lnTo>
                  <a:lnTo>
                    <a:pt x="56" y="346"/>
                  </a:lnTo>
                  <a:lnTo>
                    <a:pt x="56" y="350"/>
                  </a:lnTo>
                  <a:lnTo>
                    <a:pt x="59" y="351"/>
                  </a:lnTo>
                  <a:lnTo>
                    <a:pt x="59" y="348"/>
                  </a:lnTo>
                  <a:lnTo>
                    <a:pt x="58" y="347"/>
                  </a:lnTo>
                  <a:lnTo>
                    <a:pt x="56" y="348"/>
                  </a:lnTo>
                  <a:lnTo>
                    <a:pt x="58" y="352"/>
                  </a:lnTo>
                  <a:lnTo>
                    <a:pt x="59" y="352"/>
                  </a:lnTo>
                  <a:lnTo>
                    <a:pt x="59" y="350"/>
                  </a:lnTo>
                  <a:lnTo>
                    <a:pt x="58" y="350"/>
                  </a:lnTo>
                  <a:lnTo>
                    <a:pt x="58" y="351"/>
                  </a:lnTo>
                  <a:lnTo>
                    <a:pt x="59" y="351"/>
                  </a:lnTo>
                  <a:lnTo>
                    <a:pt x="58" y="350"/>
                  </a:lnTo>
                  <a:lnTo>
                    <a:pt x="55" y="352"/>
                  </a:lnTo>
                  <a:lnTo>
                    <a:pt x="60" y="357"/>
                  </a:lnTo>
                  <a:lnTo>
                    <a:pt x="62" y="356"/>
                  </a:lnTo>
                  <a:lnTo>
                    <a:pt x="60" y="356"/>
                  </a:lnTo>
                  <a:lnTo>
                    <a:pt x="60" y="361"/>
                  </a:lnTo>
                  <a:lnTo>
                    <a:pt x="62" y="363"/>
                  </a:lnTo>
                  <a:lnTo>
                    <a:pt x="63" y="361"/>
                  </a:lnTo>
                  <a:lnTo>
                    <a:pt x="62" y="361"/>
                  </a:lnTo>
                  <a:lnTo>
                    <a:pt x="62" y="367"/>
                  </a:lnTo>
                  <a:lnTo>
                    <a:pt x="64" y="367"/>
                  </a:lnTo>
                  <a:lnTo>
                    <a:pt x="64" y="364"/>
                  </a:lnTo>
                  <a:lnTo>
                    <a:pt x="63" y="364"/>
                  </a:lnTo>
                  <a:lnTo>
                    <a:pt x="63" y="368"/>
                  </a:lnTo>
                  <a:lnTo>
                    <a:pt x="64" y="369"/>
                  </a:lnTo>
                  <a:lnTo>
                    <a:pt x="66" y="368"/>
                  </a:lnTo>
                  <a:lnTo>
                    <a:pt x="64" y="367"/>
                  </a:lnTo>
                  <a:lnTo>
                    <a:pt x="63" y="368"/>
                  </a:lnTo>
                  <a:lnTo>
                    <a:pt x="64" y="372"/>
                  </a:lnTo>
                  <a:lnTo>
                    <a:pt x="66" y="372"/>
                  </a:lnTo>
                  <a:lnTo>
                    <a:pt x="66" y="369"/>
                  </a:lnTo>
                  <a:lnTo>
                    <a:pt x="64" y="369"/>
                  </a:lnTo>
                  <a:lnTo>
                    <a:pt x="64" y="373"/>
                  </a:lnTo>
                  <a:lnTo>
                    <a:pt x="66" y="375"/>
                  </a:lnTo>
                  <a:lnTo>
                    <a:pt x="67" y="373"/>
                  </a:lnTo>
                  <a:lnTo>
                    <a:pt x="66" y="373"/>
                  </a:lnTo>
                  <a:lnTo>
                    <a:pt x="66" y="377"/>
                  </a:lnTo>
                  <a:lnTo>
                    <a:pt x="70" y="377"/>
                  </a:lnTo>
                  <a:lnTo>
                    <a:pt x="70" y="375"/>
                  </a:lnTo>
                  <a:lnTo>
                    <a:pt x="68" y="373"/>
                  </a:lnTo>
                  <a:lnTo>
                    <a:pt x="67" y="375"/>
                  </a:lnTo>
                  <a:lnTo>
                    <a:pt x="67" y="380"/>
                  </a:lnTo>
                  <a:lnTo>
                    <a:pt x="68" y="381"/>
                  </a:lnTo>
                  <a:lnTo>
                    <a:pt x="71" y="382"/>
                  </a:lnTo>
                  <a:lnTo>
                    <a:pt x="71" y="380"/>
                  </a:lnTo>
                  <a:lnTo>
                    <a:pt x="70" y="380"/>
                  </a:lnTo>
                  <a:lnTo>
                    <a:pt x="70" y="384"/>
                  </a:lnTo>
                  <a:lnTo>
                    <a:pt x="71" y="385"/>
                  </a:lnTo>
                  <a:lnTo>
                    <a:pt x="72" y="384"/>
                  </a:lnTo>
                  <a:lnTo>
                    <a:pt x="72" y="382"/>
                  </a:lnTo>
                  <a:lnTo>
                    <a:pt x="70" y="382"/>
                  </a:lnTo>
                  <a:lnTo>
                    <a:pt x="70" y="388"/>
                  </a:lnTo>
                  <a:lnTo>
                    <a:pt x="72" y="390"/>
                  </a:lnTo>
                  <a:lnTo>
                    <a:pt x="73" y="389"/>
                  </a:lnTo>
                  <a:lnTo>
                    <a:pt x="73" y="388"/>
                  </a:lnTo>
                  <a:lnTo>
                    <a:pt x="72" y="388"/>
                  </a:lnTo>
                  <a:lnTo>
                    <a:pt x="71" y="390"/>
                  </a:lnTo>
                  <a:lnTo>
                    <a:pt x="72" y="392"/>
                  </a:lnTo>
                  <a:lnTo>
                    <a:pt x="73" y="390"/>
                  </a:lnTo>
                  <a:lnTo>
                    <a:pt x="72" y="390"/>
                  </a:lnTo>
                  <a:lnTo>
                    <a:pt x="72" y="394"/>
                  </a:lnTo>
                  <a:lnTo>
                    <a:pt x="73" y="394"/>
                  </a:lnTo>
                  <a:lnTo>
                    <a:pt x="73" y="393"/>
                  </a:lnTo>
                  <a:lnTo>
                    <a:pt x="72" y="393"/>
                  </a:lnTo>
                  <a:lnTo>
                    <a:pt x="72" y="397"/>
                  </a:lnTo>
                  <a:lnTo>
                    <a:pt x="75" y="398"/>
                  </a:lnTo>
                  <a:lnTo>
                    <a:pt x="75" y="395"/>
                  </a:lnTo>
                  <a:lnTo>
                    <a:pt x="73" y="394"/>
                  </a:lnTo>
                  <a:lnTo>
                    <a:pt x="71" y="397"/>
                  </a:lnTo>
                  <a:lnTo>
                    <a:pt x="73" y="399"/>
                  </a:lnTo>
                  <a:lnTo>
                    <a:pt x="75" y="398"/>
                  </a:lnTo>
                  <a:lnTo>
                    <a:pt x="75" y="397"/>
                  </a:lnTo>
                  <a:lnTo>
                    <a:pt x="73" y="397"/>
                  </a:lnTo>
                  <a:lnTo>
                    <a:pt x="72" y="399"/>
                  </a:lnTo>
                  <a:lnTo>
                    <a:pt x="73" y="401"/>
                  </a:lnTo>
                  <a:lnTo>
                    <a:pt x="75" y="399"/>
                  </a:lnTo>
                  <a:lnTo>
                    <a:pt x="73" y="399"/>
                  </a:lnTo>
                  <a:lnTo>
                    <a:pt x="73" y="403"/>
                  </a:lnTo>
                  <a:lnTo>
                    <a:pt x="75" y="403"/>
                  </a:lnTo>
                  <a:lnTo>
                    <a:pt x="73" y="402"/>
                  </a:lnTo>
                  <a:lnTo>
                    <a:pt x="72" y="403"/>
                  </a:lnTo>
                  <a:lnTo>
                    <a:pt x="72" y="407"/>
                  </a:lnTo>
                  <a:lnTo>
                    <a:pt x="73" y="409"/>
                  </a:lnTo>
                  <a:lnTo>
                    <a:pt x="75" y="407"/>
                  </a:lnTo>
                  <a:lnTo>
                    <a:pt x="73" y="407"/>
                  </a:lnTo>
                  <a:lnTo>
                    <a:pt x="73" y="409"/>
                  </a:lnTo>
                  <a:lnTo>
                    <a:pt x="75" y="409"/>
                  </a:lnTo>
                  <a:lnTo>
                    <a:pt x="73" y="407"/>
                  </a:lnTo>
                  <a:lnTo>
                    <a:pt x="72" y="409"/>
                  </a:lnTo>
                  <a:lnTo>
                    <a:pt x="72" y="418"/>
                  </a:lnTo>
                  <a:lnTo>
                    <a:pt x="73" y="418"/>
                  </a:lnTo>
                  <a:lnTo>
                    <a:pt x="73" y="416"/>
                  </a:lnTo>
                  <a:lnTo>
                    <a:pt x="71" y="416"/>
                  </a:lnTo>
                  <a:lnTo>
                    <a:pt x="71" y="419"/>
                  </a:lnTo>
                  <a:lnTo>
                    <a:pt x="72" y="419"/>
                  </a:lnTo>
                  <a:lnTo>
                    <a:pt x="71" y="418"/>
                  </a:lnTo>
                  <a:lnTo>
                    <a:pt x="70" y="419"/>
                  </a:lnTo>
                  <a:lnTo>
                    <a:pt x="70" y="422"/>
                  </a:lnTo>
                  <a:lnTo>
                    <a:pt x="71" y="422"/>
                  </a:lnTo>
                  <a:lnTo>
                    <a:pt x="70" y="420"/>
                  </a:lnTo>
                  <a:lnTo>
                    <a:pt x="68" y="422"/>
                  </a:lnTo>
                  <a:lnTo>
                    <a:pt x="68" y="426"/>
                  </a:lnTo>
                  <a:lnTo>
                    <a:pt x="70" y="426"/>
                  </a:lnTo>
                  <a:lnTo>
                    <a:pt x="68" y="424"/>
                  </a:lnTo>
                  <a:lnTo>
                    <a:pt x="67" y="426"/>
                  </a:lnTo>
                  <a:lnTo>
                    <a:pt x="67" y="428"/>
                  </a:lnTo>
                  <a:lnTo>
                    <a:pt x="68" y="428"/>
                  </a:lnTo>
                  <a:lnTo>
                    <a:pt x="68" y="427"/>
                  </a:lnTo>
                  <a:lnTo>
                    <a:pt x="66" y="427"/>
                  </a:lnTo>
                  <a:lnTo>
                    <a:pt x="64" y="428"/>
                  </a:lnTo>
                  <a:lnTo>
                    <a:pt x="64" y="433"/>
                  </a:lnTo>
                  <a:lnTo>
                    <a:pt x="66" y="433"/>
                  </a:lnTo>
                  <a:lnTo>
                    <a:pt x="66" y="432"/>
                  </a:lnTo>
                  <a:lnTo>
                    <a:pt x="62" y="432"/>
                  </a:lnTo>
                  <a:lnTo>
                    <a:pt x="62" y="436"/>
                  </a:lnTo>
                  <a:lnTo>
                    <a:pt x="63" y="436"/>
                  </a:lnTo>
                  <a:lnTo>
                    <a:pt x="63" y="435"/>
                  </a:lnTo>
                  <a:lnTo>
                    <a:pt x="60" y="436"/>
                  </a:lnTo>
                  <a:lnTo>
                    <a:pt x="60" y="440"/>
                  </a:lnTo>
                  <a:lnTo>
                    <a:pt x="62" y="440"/>
                  </a:lnTo>
                  <a:lnTo>
                    <a:pt x="62" y="437"/>
                  </a:lnTo>
                  <a:lnTo>
                    <a:pt x="60" y="437"/>
                  </a:lnTo>
                  <a:lnTo>
                    <a:pt x="60" y="445"/>
                  </a:lnTo>
                  <a:lnTo>
                    <a:pt x="64" y="445"/>
                  </a:lnTo>
                  <a:lnTo>
                    <a:pt x="64" y="443"/>
                  </a:lnTo>
                  <a:lnTo>
                    <a:pt x="63" y="444"/>
                  </a:lnTo>
                  <a:lnTo>
                    <a:pt x="66" y="447"/>
                  </a:lnTo>
                  <a:lnTo>
                    <a:pt x="67" y="445"/>
                  </a:lnTo>
                  <a:lnTo>
                    <a:pt x="66" y="444"/>
                  </a:lnTo>
                  <a:lnTo>
                    <a:pt x="64" y="445"/>
                  </a:lnTo>
                  <a:lnTo>
                    <a:pt x="64" y="449"/>
                  </a:lnTo>
                  <a:lnTo>
                    <a:pt x="67" y="452"/>
                  </a:lnTo>
                  <a:lnTo>
                    <a:pt x="68" y="450"/>
                  </a:lnTo>
                  <a:lnTo>
                    <a:pt x="67" y="450"/>
                  </a:lnTo>
                  <a:lnTo>
                    <a:pt x="67" y="452"/>
                  </a:lnTo>
                  <a:lnTo>
                    <a:pt x="68" y="452"/>
                  </a:lnTo>
                  <a:lnTo>
                    <a:pt x="67" y="450"/>
                  </a:lnTo>
                  <a:lnTo>
                    <a:pt x="66" y="452"/>
                  </a:lnTo>
                  <a:lnTo>
                    <a:pt x="66" y="454"/>
                  </a:lnTo>
                  <a:lnTo>
                    <a:pt x="67" y="454"/>
                  </a:lnTo>
                  <a:lnTo>
                    <a:pt x="66" y="453"/>
                  </a:lnTo>
                  <a:lnTo>
                    <a:pt x="64" y="454"/>
                  </a:lnTo>
                  <a:lnTo>
                    <a:pt x="64" y="458"/>
                  </a:lnTo>
                  <a:lnTo>
                    <a:pt x="66" y="460"/>
                  </a:lnTo>
                  <a:lnTo>
                    <a:pt x="67" y="458"/>
                  </a:lnTo>
                  <a:lnTo>
                    <a:pt x="66" y="457"/>
                  </a:lnTo>
                  <a:lnTo>
                    <a:pt x="62" y="461"/>
                  </a:lnTo>
                  <a:lnTo>
                    <a:pt x="62" y="465"/>
                  </a:lnTo>
                  <a:lnTo>
                    <a:pt x="63" y="465"/>
                  </a:lnTo>
                  <a:lnTo>
                    <a:pt x="62" y="464"/>
                  </a:lnTo>
                  <a:lnTo>
                    <a:pt x="60" y="465"/>
                  </a:lnTo>
                  <a:lnTo>
                    <a:pt x="60" y="467"/>
                  </a:lnTo>
                  <a:lnTo>
                    <a:pt x="62" y="467"/>
                  </a:lnTo>
                  <a:lnTo>
                    <a:pt x="62" y="466"/>
                  </a:lnTo>
                  <a:lnTo>
                    <a:pt x="58" y="466"/>
                  </a:lnTo>
                  <a:lnTo>
                    <a:pt x="56" y="467"/>
                  </a:lnTo>
                  <a:lnTo>
                    <a:pt x="56" y="471"/>
                  </a:lnTo>
                  <a:lnTo>
                    <a:pt x="58" y="473"/>
                  </a:lnTo>
                  <a:lnTo>
                    <a:pt x="60" y="474"/>
                  </a:lnTo>
                  <a:lnTo>
                    <a:pt x="60" y="471"/>
                  </a:lnTo>
                  <a:lnTo>
                    <a:pt x="59" y="473"/>
                  </a:lnTo>
                  <a:lnTo>
                    <a:pt x="60" y="474"/>
                  </a:lnTo>
                  <a:lnTo>
                    <a:pt x="62" y="473"/>
                  </a:lnTo>
                  <a:lnTo>
                    <a:pt x="62" y="471"/>
                  </a:lnTo>
                  <a:lnTo>
                    <a:pt x="55" y="471"/>
                  </a:lnTo>
                  <a:lnTo>
                    <a:pt x="52" y="473"/>
                  </a:lnTo>
                  <a:lnTo>
                    <a:pt x="52" y="474"/>
                  </a:lnTo>
                  <a:lnTo>
                    <a:pt x="52" y="473"/>
                  </a:lnTo>
                  <a:lnTo>
                    <a:pt x="46" y="474"/>
                  </a:lnTo>
                  <a:lnTo>
                    <a:pt x="45" y="474"/>
                  </a:lnTo>
                  <a:lnTo>
                    <a:pt x="46" y="474"/>
                  </a:lnTo>
                  <a:lnTo>
                    <a:pt x="43" y="475"/>
                  </a:lnTo>
                  <a:lnTo>
                    <a:pt x="43" y="477"/>
                  </a:lnTo>
                  <a:lnTo>
                    <a:pt x="43" y="475"/>
                  </a:lnTo>
                  <a:lnTo>
                    <a:pt x="37" y="475"/>
                  </a:lnTo>
                  <a:lnTo>
                    <a:pt x="35" y="477"/>
                  </a:lnTo>
                  <a:lnTo>
                    <a:pt x="37" y="478"/>
                  </a:lnTo>
                  <a:lnTo>
                    <a:pt x="37" y="477"/>
                  </a:lnTo>
                  <a:lnTo>
                    <a:pt x="34" y="478"/>
                  </a:lnTo>
                  <a:lnTo>
                    <a:pt x="33" y="478"/>
                  </a:lnTo>
                  <a:lnTo>
                    <a:pt x="33" y="482"/>
                  </a:lnTo>
                  <a:lnTo>
                    <a:pt x="35" y="485"/>
                  </a:lnTo>
                  <a:lnTo>
                    <a:pt x="37" y="483"/>
                  </a:lnTo>
                  <a:lnTo>
                    <a:pt x="35" y="483"/>
                  </a:lnTo>
                  <a:lnTo>
                    <a:pt x="35" y="486"/>
                  </a:lnTo>
                  <a:lnTo>
                    <a:pt x="37" y="487"/>
                  </a:lnTo>
                  <a:lnTo>
                    <a:pt x="39" y="488"/>
                  </a:lnTo>
                  <a:lnTo>
                    <a:pt x="39" y="486"/>
                  </a:lnTo>
                  <a:lnTo>
                    <a:pt x="38" y="486"/>
                  </a:lnTo>
                  <a:lnTo>
                    <a:pt x="38" y="487"/>
                  </a:lnTo>
                  <a:lnTo>
                    <a:pt x="39" y="487"/>
                  </a:lnTo>
                  <a:lnTo>
                    <a:pt x="39" y="486"/>
                  </a:lnTo>
                  <a:lnTo>
                    <a:pt x="37" y="487"/>
                  </a:lnTo>
                  <a:lnTo>
                    <a:pt x="35" y="487"/>
                  </a:lnTo>
                  <a:lnTo>
                    <a:pt x="35" y="498"/>
                  </a:lnTo>
                  <a:lnTo>
                    <a:pt x="37" y="498"/>
                  </a:lnTo>
                  <a:lnTo>
                    <a:pt x="37" y="496"/>
                  </a:lnTo>
                  <a:lnTo>
                    <a:pt x="35" y="496"/>
                  </a:lnTo>
                  <a:lnTo>
                    <a:pt x="34" y="499"/>
                  </a:lnTo>
                  <a:lnTo>
                    <a:pt x="35" y="500"/>
                  </a:lnTo>
                  <a:lnTo>
                    <a:pt x="37" y="499"/>
                  </a:lnTo>
                  <a:lnTo>
                    <a:pt x="35" y="498"/>
                  </a:lnTo>
                  <a:lnTo>
                    <a:pt x="33" y="500"/>
                  </a:lnTo>
                  <a:lnTo>
                    <a:pt x="35" y="503"/>
                  </a:lnTo>
                  <a:lnTo>
                    <a:pt x="37" y="502"/>
                  </a:lnTo>
                  <a:lnTo>
                    <a:pt x="37" y="500"/>
                  </a:lnTo>
                  <a:lnTo>
                    <a:pt x="34" y="500"/>
                  </a:lnTo>
                  <a:lnTo>
                    <a:pt x="34" y="503"/>
                  </a:lnTo>
                  <a:lnTo>
                    <a:pt x="35" y="503"/>
                  </a:lnTo>
                  <a:lnTo>
                    <a:pt x="34" y="502"/>
                  </a:lnTo>
                  <a:lnTo>
                    <a:pt x="32" y="504"/>
                  </a:lnTo>
                  <a:lnTo>
                    <a:pt x="32" y="507"/>
                  </a:lnTo>
                  <a:lnTo>
                    <a:pt x="33" y="507"/>
                  </a:lnTo>
                  <a:lnTo>
                    <a:pt x="32" y="505"/>
                  </a:lnTo>
                  <a:lnTo>
                    <a:pt x="30" y="507"/>
                  </a:lnTo>
                  <a:lnTo>
                    <a:pt x="30" y="509"/>
                  </a:lnTo>
                  <a:lnTo>
                    <a:pt x="32" y="509"/>
                  </a:lnTo>
                  <a:lnTo>
                    <a:pt x="30" y="508"/>
                  </a:lnTo>
                  <a:lnTo>
                    <a:pt x="29" y="509"/>
                  </a:lnTo>
                  <a:lnTo>
                    <a:pt x="29" y="512"/>
                  </a:lnTo>
                  <a:lnTo>
                    <a:pt x="30" y="512"/>
                  </a:lnTo>
                  <a:lnTo>
                    <a:pt x="30" y="511"/>
                  </a:lnTo>
                  <a:lnTo>
                    <a:pt x="29" y="511"/>
                  </a:lnTo>
                  <a:lnTo>
                    <a:pt x="28" y="513"/>
                  </a:lnTo>
                  <a:lnTo>
                    <a:pt x="29" y="515"/>
                  </a:lnTo>
                  <a:lnTo>
                    <a:pt x="30" y="513"/>
                  </a:lnTo>
                  <a:lnTo>
                    <a:pt x="29" y="513"/>
                  </a:lnTo>
                  <a:lnTo>
                    <a:pt x="29" y="515"/>
                  </a:lnTo>
                  <a:lnTo>
                    <a:pt x="30" y="515"/>
                  </a:lnTo>
                  <a:lnTo>
                    <a:pt x="29" y="513"/>
                  </a:lnTo>
                  <a:lnTo>
                    <a:pt x="28" y="515"/>
                  </a:lnTo>
                  <a:lnTo>
                    <a:pt x="28" y="520"/>
                  </a:lnTo>
                  <a:lnTo>
                    <a:pt x="29" y="520"/>
                  </a:lnTo>
                  <a:lnTo>
                    <a:pt x="28" y="519"/>
                  </a:lnTo>
                  <a:lnTo>
                    <a:pt x="22" y="524"/>
                  </a:lnTo>
                  <a:lnTo>
                    <a:pt x="25" y="526"/>
                  </a:lnTo>
                  <a:lnTo>
                    <a:pt x="26" y="525"/>
                  </a:lnTo>
                  <a:lnTo>
                    <a:pt x="25" y="524"/>
                  </a:lnTo>
                  <a:lnTo>
                    <a:pt x="24" y="525"/>
                  </a:lnTo>
                  <a:lnTo>
                    <a:pt x="24" y="529"/>
                  </a:lnTo>
                  <a:lnTo>
                    <a:pt x="25" y="529"/>
                  </a:lnTo>
                  <a:lnTo>
                    <a:pt x="24" y="528"/>
                  </a:lnTo>
                  <a:lnTo>
                    <a:pt x="22" y="529"/>
                  </a:lnTo>
                  <a:lnTo>
                    <a:pt x="22" y="532"/>
                  </a:lnTo>
                  <a:lnTo>
                    <a:pt x="24" y="532"/>
                  </a:lnTo>
                  <a:lnTo>
                    <a:pt x="22" y="530"/>
                  </a:lnTo>
                  <a:lnTo>
                    <a:pt x="21" y="532"/>
                  </a:lnTo>
                  <a:lnTo>
                    <a:pt x="21" y="537"/>
                  </a:lnTo>
                  <a:lnTo>
                    <a:pt x="22" y="537"/>
                  </a:lnTo>
                  <a:lnTo>
                    <a:pt x="21" y="536"/>
                  </a:lnTo>
                  <a:lnTo>
                    <a:pt x="20" y="537"/>
                  </a:lnTo>
                  <a:lnTo>
                    <a:pt x="20" y="541"/>
                  </a:lnTo>
                  <a:lnTo>
                    <a:pt x="21" y="541"/>
                  </a:lnTo>
                  <a:lnTo>
                    <a:pt x="21" y="540"/>
                  </a:lnTo>
                  <a:lnTo>
                    <a:pt x="20" y="540"/>
                  </a:lnTo>
                  <a:lnTo>
                    <a:pt x="18" y="542"/>
                  </a:lnTo>
                  <a:lnTo>
                    <a:pt x="20" y="543"/>
                  </a:lnTo>
                  <a:lnTo>
                    <a:pt x="21" y="542"/>
                  </a:lnTo>
                  <a:lnTo>
                    <a:pt x="20" y="542"/>
                  </a:lnTo>
                  <a:lnTo>
                    <a:pt x="20" y="543"/>
                  </a:lnTo>
                  <a:lnTo>
                    <a:pt x="21" y="543"/>
                  </a:lnTo>
                  <a:lnTo>
                    <a:pt x="21" y="542"/>
                  </a:lnTo>
                  <a:lnTo>
                    <a:pt x="16" y="543"/>
                  </a:lnTo>
                  <a:lnTo>
                    <a:pt x="16" y="547"/>
                  </a:lnTo>
                  <a:lnTo>
                    <a:pt x="20" y="549"/>
                  </a:lnTo>
                  <a:lnTo>
                    <a:pt x="18" y="547"/>
                  </a:lnTo>
                  <a:lnTo>
                    <a:pt x="20" y="549"/>
                  </a:lnTo>
                  <a:lnTo>
                    <a:pt x="34" y="550"/>
                  </a:lnTo>
                  <a:lnTo>
                    <a:pt x="54" y="550"/>
                  </a:lnTo>
                  <a:lnTo>
                    <a:pt x="84" y="551"/>
                  </a:lnTo>
                  <a:lnTo>
                    <a:pt x="84" y="547"/>
                  </a:lnTo>
                  <a:lnTo>
                    <a:pt x="49" y="549"/>
                  </a:lnTo>
                  <a:lnTo>
                    <a:pt x="49" y="553"/>
                  </a:lnTo>
                  <a:lnTo>
                    <a:pt x="62" y="554"/>
                  </a:lnTo>
                  <a:lnTo>
                    <a:pt x="62" y="550"/>
                  </a:lnTo>
                  <a:lnTo>
                    <a:pt x="43" y="550"/>
                  </a:lnTo>
                  <a:lnTo>
                    <a:pt x="34" y="551"/>
                  </a:lnTo>
                  <a:lnTo>
                    <a:pt x="26" y="553"/>
                  </a:lnTo>
                  <a:lnTo>
                    <a:pt x="25" y="553"/>
                  </a:lnTo>
                  <a:lnTo>
                    <a:pt x="24" y="554"/>
                  </a:lnTo>
                  <a:lnTo>
                    <a:pt x="24" y="559"/>
                  </a:lnTo>
                  <a:lnTo>
                    <a:pt x="26" y="559"/>
                  </a:lnTo>
                  <a:lnTo>
                    <a:pt x="26" y="557"/>
                  </a:lnTo>
                  <a:lnTo>
                    <a:pt x="26" y="559"/>
                  </a:lnTo>
                  <a:lnTo>
                    <a:pt x="30" y="560"/>
                  </a:lnTo>
                  <a:lnTo>
                    <a:pt x="30" y="558"/>
                  </a:lnTo>
                  <a:lnTo>
                    <a:pt x="29" y="558"/>
                  </a:lnTo>
                  <a:lnTo>
                    <a:pt x="29" y="560"/>
                  </a:lnTo>
                  <a:lnTo>
                    <a:pt x="30" y="560"/>
                  </a:lnTo>
                  <a:lnTo>
                    <a:pt x="29" y="559"/>
                  </a:lnTo>
                  <a:lnTo>
                    <a:pt x="28" y="560"/>
                  </a:lnTo>
                  <a:lnTo>
                    <a:pt x="28" y="568"/>
                  </a:lnTo>
                  <a:lnTo>
                    <a:pt x="30" y="568"/>
                  </a:lnTo>
                  <a:lnTo>
                    <a:pt x="30" y="566"/>
                  </a:lnTo>
                  <a:lnTo>
                    <a:pt x="29" y="566"/>
                  </a:lnTo>
                  <a:lnTo>
                    <a:pt x="29" y="570"/>
                  </a:lnTo>
                  <a:lnTo>
                    <a:pt x="30" y="570"/>
                  </a:lnTo>
                  <a:lnTo>
                    <a:pt x="29" y="568"/>
                  </a:lnTo>
                  <a:lnTo>
                    <a:pt x="28" y="570"/>
                  </a:lnTo>
                  <a:lnTo>
                    <a:pt x="28" y="572"/>
                  </a:lnTo>
                  <a:lnTo>
                    <a:pt x="29" y="572"/>
                  </a:lnTo>
                  <a:lnTo>
                    <a:pt x="28" y="571"/>
                  </a:lnTo>
                  <a:lnTo>
                    <a:pt x="26" y="572"/>
                  </a:lnTo>
                  <a:lnTo>
                    <a:pt x="26" y="575"/>
                  </a:lnTo>
                  <a:lnTo>
                    <a:pt x="28" y="575"/>
                  </a:lnTo>
                  <a:lnTo>
                    <a:pt x="28" y="574"/>
                  </a:lnTo>
                  <a:lnTo>
                    <a:pt x="25" y="574"/>
                  </a:lnTo>
                  <a:lnTo>
                    <a:pt x="25" y="577"/>
                  </a:lnTo>
                  <a:lnTo>
                    <a:pt x="26" y="577"/>
                  </a:lnTo>
                  <a:lnTo>
                    <a:pt x="25" y="576"/>
                  </a:lnTo>
                  <a:lnTo>
                    <a:pt x="22" y="579"/>
                  </a:lnTo>
                  <a:lnTo>
                    <a:pt x="22" y="581"/>
                  </a:lnTo>
                  <a:lnTo>
                    <a:pt x="24" y="581"/>
                  </a:lnTo>
                  <a:lnTo>
                    <a:pt x="24" y="580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2" y="584"/>
                  </a:lnTo>
                  <a:lnTo>
                    <a:pt x="21" y="583"/>
                  </a:lnTo>
                  <a:lnTo>
                    <a:pt x="20" y="584"/>
                  </a:lnTo>
                  <a:lnTo>
                    <a:pt x="20" y="587"/>
                  </a:lnTo>
                  <a:lnTo>
                    <a:pt x="21" y="587"/>
                  </a:lnTo>
                  <a:lnTo>
                    <a:pt x="21" y="585"/>
                  </a:lnTo>
                  <a:lnTo>
                    <a:pt x="18" y="585"/>
                  </a:lnTo>
                  <a:lnTo>
                    <a:pt x="18" y="589"/>
                  </a:lnTo>
                  <a:lnTo>
                    <a:pt x="20" y="589"/>
                  </a:lnTo>
                  <a:lnTo>
                    <a:pt x="18" y="588"/>
                  </a:lnTo>
                  <a:lnTo>
                    <a:pt x="17" y="589"/>
                  </a:lnTo>
                  <a:lnTo>
                    <a:pt x="18" y="591"/>
                  </a:lnTo>
                  <a:lnTo>
                    <a:pt x="18" y="589"/>
                  </a:lnTo>
                  <a:lnTo>
                    <a:pt x="16" y="591"/>
                  </a:lnTo>
                  <a:lnTo>
                    <a:pt x="14" y="591"/>
                  </a:lnTo>
                  <a:lnTo>
                    <a:pt x="14" y="598"/>
                  </a:lnTo>
                  <a:lnTo>
                    <a:pt x="16" y="598"/>
                  </a:lnTo>
                  <a:lnTo>
                    <a:pt x="14" y="597"/>
                  </a:lnTo>
                  <a:lnTo>
                    <a:pt x="13" y="598"/>
                  </a:lnTo>
                  <a:lnTo>
                    <a:pt x="13" y="601"/>
                  </a:lnTo>
                  <a:lnTo>
                    <a:pt x="14" y="601"/>
                  </a:lnTo>
                  <a:lnTo>
                    <a:pt x="13" y="600"/>
                  </a:lnTo>
                  <a:lnTo>
                    <a:pt x="12" y="601"/>
                  </a:lnTo>
                  <a:lnTo>
                    <a:pt x="12" y="605"/>
                  </a:lnTo>
                  <a:lnTo>
                    <a:pt x="13" y="605"/>
                  </a:lnTo>
                  <a:lnTo>
                    <a:pt x="13" y="604"/>
                  </a:lnTo>
                  <a:lnTo>
                    <a:pt x="11" y="604"/>
                  </a:lnTo>
                  <a:lnTo>
                    <a:pt x="11" y="613"/>
                  </a:lnTo>
                  <a:lnTo>
                    <a:pt x="13" y="613"/>
                  </a:lnTo>
                  <a:lnTo>
                    <a:pt x="13" y="610"/>
                  </a:lnTo>
                  <a:lnTo>
                    <a:pt x="12" y="609"/>
                  </a:lnTo>
                  <a:lnTo>
                    <a:pt x="8" y="613"/>
                  </a:lnTo>
                  <a:lnTo>
                    <a:pt x="11" y="615"/>
                  </a:lnTo>
                  <a:lnTo>
                    <a:pt x="12" y="614"/>
                  </a:lnTo>
                  <a:lnTo>
                    <a:pt x="11" y="613"/>
                  </a:lnTo>
                  <a:lnTo>
                    <a:pt x="9" y="614"/>
                  </a:lnTo>
                  <a:lnTo>
                    <a:pt x="9" y="621"/>
                  </a:lnTo>
                  <a:lnTo>
                    <a:pt x="11" y="621"/>
                  </a:lnTo>
                  <a:lnTo>
                    <a:pt x="11" y="619"/>
                  </a:lnTo>
                  <a:lnTo>
                    <a:pt x="9" y="619"/>
                  </a:lnTo>
                  <a:lnTo>
                    <a:pt x="8" y="622"/>
                  </a:lnTo>
                  <a:lnTo>
                    <a:pt x="9" y="623"/>
                  </a:lnTo>
                  <a:lnTo>
                    <a:pt x="11" y="622"/>
                  </a:lnTo>
                  <a:lnTo>
                    <a:pt x="9" y="622"/>
                  </a:lnTo>
                  <a:lnTo>
                    <a:pt x="9" y="623"/>
                  </a:lnTo>
                  <a:lnTo>
                    <a:pt x="11" y="623"/>
                  </a:lnTo>
                  <a:lnTo>
                    <a:pt x="9" y="622"/>
                  </a:lnTo>
                  <a:lnTo>
                    <a:pt x="7" y="625"/>
                  </a:lnTo>
                  <a:lnTo>
                    <a:pt x="9" y="627"/>
                  </a:lnTo>
                  <a:lnTo>
                    <a:pt x="11" y="626"/>
                  </a:lnTo>
                  <a:lnTo>
                    <a:pt x="11" y="625"/>
                  </a:lnTo>
                  <a:lnTo>
                    <a:pt x="8" y="625"/>
                  </a:lnTo>
                  <a:lnTo>
                    <a:pt x="8" y="631"/>
                  </a:lnTo>
                  <a:lnTo>
                    <a:pt x="9" y="631"/>
                  </a:lnTo>
                  <a:lnTo>
                    <a:pt x="8" y="630"/>
                  </a:lnTo>
                  <a:lnTo>
                    <a:pt x="5" y="632"/>
                  </a:lnTo>
                  <a:lnTo>
                    <a:pt x="8" y="635"/>
                  </a:lnTo>
                  <a:lnTo>
                    <a:pt x="9" y="634"/>
                  </a:lnTo>
                  <a:lnTo>
                    <a:pt x="8" y="634"/>
                  </a:lnTo>
                  <a:lnTo>
                    <a:pt x="8" y="638"/>
                  </a:lnTo>
                  <a:lnTo>
                    <a:pt x="9" y="638"/>
                  </a:lnTo>
                  <a:lnTo>
                    <a:pt x="8" y="636"/>
                  </a:lnTo>
                  <a:lnTo>
                    <a:pt x="7" y="638"/>
                  </a:lnTo>
                  <a:lnTo>
                    <a:pt x="7" y="646"/>
                  </a:lnTo>
                  <a:lnTo>
                    <a:pt x="8" y="647"/>
                  </a:lnTo>
                  <a:lnTo>
                    <a:pt x="9" y="646"/>
                  </a:lnTo>
                  <a:lnTo>
                    <a:pt x="9" y="644"/>
                  </a:lnTo>
                  <a:lnTo>
                    <a:pt x="8" y="644"/>
                  </a:lnTo>
                  <a:lnTo>
                    <a:pt x="5" y="646"/>
                  </a:lnTo>
                  <a:lnTo>
                    <a:pt x="4" y="646"/>
                  </a:lnTo>
                  <a:lnTo>
                    <a:pt x="4" y="656"/>
                  </a:lnTo>
                  <a:lnTo>
                    <a:pt x="5" y="656"/>
                  </a:lnTo>
                  <a:lnTo>
                    <a:pt x="4" y="655"/>
                  </a:lnTo>
                  <a:lnTo>
                    <a:pt x="3" y="656"/>
                  </a:lnTo>
                  <a:lnTo>
                    <a:pt x="3" y="667"/>
                  </a:lnTo>
                  <a:lnTo>
                    <a:pt x="5" y="667"/>
                  </a:lnTo>
                  <a:lnTo>
                    <a:pt x="5" y="664"/>
                  </a:lnTo>
                  <a:lnTo>
                    <a:pt x="4" y="664"/>
                  </a:lnTo>
                  <a:lnTo>
                    <a:pt x="4" y="673"/>
                  </a:lnTo>
                  <a:lnTo>
                    <a:pt x="7" y="676"/>
                  </a:lnTo>
                  <a:lnTo>
                    <a:pt x="8" y="674"/>
                  </a:lnTo>
                  <a:lnTo>
                    <a:pt x="8" y="673"/>
                  </a:lnTo>
                  <a:lnTo>
                    <a:pt x="5" y="673"/>
                  </a:lnTo>
                  <a:lnTo>
                    <a:pt x="4" y="674"/>
                  </a:lnTo>
                  <a:lnTo>
                    <a:pt x="4" y="678"/>
                  </a:lnTo>
                  <a:lnTo>
                    <a:pt x="5" y="680"/>
                  </a:lnTo>
                  <a:lnTo>
                    <a:pt x="8" y="681"/>
                  </a:lnTo>
                  <a:lnTo>
                    <a:pt x="8" y="677"/>
                  </a:lnTo>
                  <a:lnTo>
                    <a:pt x="5" y="678"/>
                  </a:lnTo>
                  <a:lnTo>
                    <a:pt x="5" y="680"/>
                  </a:lnTo>
                  <a:lnTo>
                    <a:pt x="5" y="678"/>
                  </a:lnTo>
                  <a:lnTo>
                    <a:pt x="3" y="678"/>
                  </a:lnTo>
                  <a:lnTo>
                    <a:pt x="3" y="681"/>
                  </a:lnTo>
                  <a:lnTo>
                    <a:pt x="4" y="681"/>
                  </a:lnTo>
                  <a:lnTo>
                    <a:pt x="3" y="680"/>
                  </a:lnTo>
                  <a:lnTo>
                    <a:pt x="1" y="681"/>
                  </a:lnTo>
                  <a:lnTo>
                    <a:pt x="1" y="687"/>
                  </a:lnTo>
                  <a:lnTo>
                    <a:pt x="4" y="687"/>
                  </a:lnTo>
                  <a:lnTo>
                    <a:pt x="4" y="685"/>
                  </a:lnTo>
                  <a:lnTo>
                    <a:pt x="3" y="685"/>
                  </a:lnTo>
                  <a:lnTo>
                    <a:pt x="3" y="686"/>
                  </a:lnTo>
                  <a:lnTo>
                    <a:pt x="4" y="686"/>
                  </a:lnTo>
                  <a:lnTo>
                    <a:pt x="3" y="685"/>
                  </a:lnTo>
                  <a:lnTo>
                    <a:pt x="1" y="686"/>
                  </a:lnTo>
                  <a:lnTo>
                    <a:pt x="1" y="691"/>
                  </a:lnTo>
                  <a:lnTo>
                    <a:pt x="4" y="691"/>
                  </a:lnTo>
                  <a:lnTo>
                    <a:pt x="4" y="689"/>
                  </a:lnTo>
                  <a:lnTo>
                    <a:pt x="3" y="689"/>
                  </a:lnTo>
                  <a:lnTo>
                    <a:pt x="3" y="691"/>
                  </a:lnTo>
                  <a:lnTo>
                    <a:pt x="5" y="694"/>
                  </a:lnTo>
                  <a:lnTo>
                    <a:pt x="8" y="695"/>
                  </a:lnTo>
                  <a:lnTo>
                    <a:pt x="8" y="691"/>
                  </a:lnTo>
                  <a:lnTo>
                    <a:pt x="4" y="693"/>
                  </a:lnTo>
                  <a:lnTo>
                    <a:pt x="4" y="697"/>
                  </a:lnTo>
                  <a:lnTo>
                    <a:pt x="13" y="698"/>
                  </a:lnTo>
                  <a:lnTo>
                    <a:pt x="18" y="699"/>
                  </a:lnTo>
                  <a:lnTo>
                    <a:pt x="18" y="697"/>
                  </a:lnTo>
                  <a:lnTo>
                    <a:pt x="17" y="695"/>
                  </a:lnTo>
                  <a:lnTo>
                    <a:pt x="16" y="697"/>
                  </a:lnTo>
                  <a:lnTo>
                    <a:pt x="17" y="698"/>
                  </a:lnTo>
                  <a:lnTo>
                    <a:pt x="17" y="697"/>
                  </a:lnTo>
                  <a:lnTo>
                    <a:pt x="13" y="698"/>
                  </a:lnTo>
                  <a:lnTo>
                    <a:pt x="13" y="702"/>
                  </a:lnTo>
                  <a:lnTo>
                    <a:pt x="73" y="702"/>
                  </a:lnTo>
                  <a:lnTo>
                    <a:pt x="73" y="698"/>
                  </a:lnTo>
                  <a:lnTo>
                    <a:pt x="56" y="699"/>
                  </a:lnTo>
                  <a:lnTo>
                    <a:pt x="13" y="701"/>
                  </a:lnTo>
                  <a:lnTo>
                    <a:pt x="13" y="705"/>
                  </a:lnTo>
                  <a:lnTo>
                    <a:pt x="29" y="706"/>
                  </a:lnTo>
                  <a:lnTo>
                    <a:pt x="29" y="702"/>
                  </a:lnTo>
                  <a:lnTo>
                    <a:pt x="11" y="702"/>
                  </a:lnTo>
                  <a:lnTo>
                    <a:pt x="11" y="706"/>
                  </a:lnTo>
                  <a:lnTo>
                    <a:pt x="13" y="707"/>
                  </a:lnTo>
                  <a:lnTo>
                    <a:pt x="12" y="706"/>
                  </a:lnTo>
                  <a:lnTo>
                    <a:pt x="13" y="707"/>
                  </a:lnTo>
                  <a:lnTo>
                    <a:pt x="29" y="708"/>
                  </a:lnTo>
                  <a:lnTo>
                    <a:pt x="29" y="705"/>
                  </a:lnTo>
                  <a:lnTo>
                    <a:pt x="3" y="706"/>
                  </a:lnTo>
                  <a:lnTo>
                    <a:pt x="1" y="706"/>
                  </a:lnTo>
                  <a:lnTo>
                    <a:pt x="1" y="711"/>
                  </a:lnTo>
                  <a:lnTo>
                    <a:pt x="7" y="711"/>
                  </a:lnTo>
                  <a:lnTo>
                    <a:pt x="25" y="712"/>
                  </a:lnTo>
                  <a:lnTo>
                    <a:pt x="32" y="714"/>
                  </a:lnTo>
                  <a:lnTo>
                    <a:pt x="32" y="710"/>
                  </a:lnTo>
                  <a:lnTo>
                    <a:pt x="3" y="711"/>
                  </a:lnTo>
                  <a:lnTo>
                    <a:pt x="3" y="715"/>
                  </a:lnTo>
                  <a:lnTo>
                    <a:pt x="14" y="716"/>
                  </a:lnTo>
                  <a:lnTo>
                    <a:pt x="30" y="716"/>
                  </a:lnTo>
                  <a:lnTo>
                    <a:pt x="30" y="712"/>
                  </a:lnTo>
                  <a:lnTo>
                    <a:pt x="4" y="714"/>
                  </a:lnTo>
                  <a:lnTo>
                    <a:pt x="3" y="714"/>
                  </a:lnTo>
                  <a:lnTo>
                    <a:pt x="3" y="718"/>
                  </a:lnTo>
                  <a:lnTo>
                    <a:pt x="4" y="719"/>
                  </a:lnTo>
                  <a:lnTo>
                    <a:pt x="11" y="720"/>
                  </a:lnTo>
                  <a:lnTo>
                    <a:pt x="11" y="718"/>
                  </a:lnTo>
                  <a:lnTo>
                    <a:pt x="9" y="716"/>
                  </a:lnTo>
                  <a:lnTo>
                    <a:pt x="8" y="718"/>
                  </a:lnTo>
                  <a:lnTo>
                    <a:pt x="9" y="719"/>
                  </a:lnTo>
                  <a:lnTo>
                    <a:pt x="9" y="718"/>
                  </a:lnTo>
                  <a:lnTo>
                    <a:pt x="3" y="718"/>
                  </a:lnTo>
                  <a:lnTo>
                    <a:pt x="0" y="720"/>
                  </a:lnTo>
                  <a:lnTo>
                    <a:pt x="4" y="724"/>
                  </a:lnTo>
                  <a:lnTo>
                    <a:pt x="7" y="725"/>
                  </a:lnTo>
                  <a:lnTo>
                    <a:pt x="7" y="723"/>
                  </a:lnTo>
                  <a:lnTo>
                    <a:pt x="5" y="724"/>
                  </a:lnTo>
                  <a:lnTo>
                    <a:pt x="7" y="725"/>
                  </a:lnTo>
                  <a:lnTo>
                    <a:pt x="8" y="724"/>
                  </a:lnTo>
                  <a:lnTo>
                    <a:pt x="8" y="723"/>
                  </a:lnTo>
                  <a:lnTo>
                    <a:pt x="7" y="723"/>
                  </a:lnTo>
                  <a:lnTo>
                    <a:pt x="7" y="727"/>
                  </a:lnTo>
                  <a:lnTo>
                    <a:pt x="56" y="728"/>
                  </a:lnTo>
                  <a:lnTo>
                    <a:pt x="56" y="724"/>
                  </a:lnTo>
                  <a:lnTo>
                    <a:pt x="50" y="725"/>
                  </a:lnTo>
                  <a:lnTo>
                    <a:pt x="9" y="727"/>
                  </a:lnTo>
                  <a:lnTo>
                    <a:pt x="8" y="727"/>
                  </a:lnTo>
                  <a:lnTo>
                    <a:pt x="9" y="727"/>
                  </a:lnTo>
                  <a:lnTo>
                    <a:pt x="7" y="728"/>
                  </a:lnTo>
                  <a:lnTo>
                    <a:pt x="5" y="728"/>
                  </a:lnTo>
                  <a:lnTo>
                    <a:pt x="5" y="732"/>
                  </a:lnTo>
                  <a:lnTo>
                    <a:pt x="7" y="733"/>
                  </a:lnTo>
                  <a:lnTo>
                    <a:pt x="13" y="735"/>
                  </a:lnTo>
                  <a:lnTo>
                    <a:pt x="13" y="731"/>
                  </a:lnTo>
                  <a:lnTo>
                    <a:pt x="7" y="732"/>
                  </a:lnTo>
                  <a:lnTo>
                    <a:pt x="1" y="732"/>
                  </a:lnTo>
                  <a:lnTo>
                    <a:pt x="1" y="736"/>
                  </a:lnTo>
                  <a:lnTo>
                    <a:pt x="3" y="737"/>
                  </a:lnTo>
                  <a:lnTo>
                    <a:pt x="5" y="739"/>
                  </a:lnTo>
                  <a:lnTo>
                    <a:pt x="4" y="737"/>
                  </a:lnTo>
                  <a:lnTo>
                    <a:pt x="5" y="739"/>
                  </a:lnTo>
                  <a:lnTo>
                    <a:pt x="11" y="740"/>
                  </a:lnTo>
                  <a:lnTo>
                    <a:pt x="41" y="741"/>
                  </a:lnTo>
                  <a:lnTo>
                    <a:pt x="41" y="737"/>
                  </a:lnTo>
                  <a:lnTo>
                    <a:pt x="8" y="737"/>
                  </a:lnTo>
                  <a:lnTo>
                    <a:pt x="5" y="739"/>
                  </a:lnTo>
                  <a:lnTo>
                    <a:pt x="4" y="739"/>
                  </a:lnTo>
                  <a:lnTo>
                    <a:pt x="1" y="741"/>
                  </a:lnTo>
                  <a:lnTo>
                    <a:pt x="5" y="745"/>
                  </a:lnTo>
                  <a:lnTo>
                    <a:pt x="17" y="746"/>
                  </a:lnTo>
                  <a:lnTo>
                    <a:pt x="20" y="746"/>
                  </a:lnTo>
                  <a:lnTo>
                    <a:pt x="20" y="742"/>
                  </a:lnTo>
                  <a:lnTo>
                    <a:pt x="7" y="744"/>
                  </a:lnTo>
                  <a:lnTo>
                    <a:pt x="5" y="744"/>
                  </a:lnTo>
                  <a:lnTo>
                    <a:pt x="4" y="745"/>
                  </a:lnTo>
                  <a:lnTo>
                    <a:pt x="5" y="746"/>
                  </a:lnTo>
                  <a:lnTo>
                    <a:pt x="5" y="745"/>
                  </a:lnTo>
                  <a:lnTo>
                    <a:pt x="3" y="746"/>
                  </a:lnTo>
                  <a:lnTo>
                    <a:pt x="1" y="746"/>
                  </a:lnTo>
                  <a:lnTo>
                    <a:pt x="1" y="750"/>
                  </a:lnTo>
                  <a:lnTo>
                    <a:pt x="3" y="752"/>
                  </a:lnTo>
                  <a:lnTo>
                    <a:pt x="5" y="753"/>
                  </a:lnTo>
                  <a:lnTo>
                    <a:pt x="4" y="752"/>
                  </a:lnTo>
                  <a:lnTo>
                    <a:pt x="5" y="753"/>
                  </a:lnTo>
                  <a:lnTo>
                    <a:pt x="18" y="754"/>
                  </a:lnTo>
                  <a:lnTo>
                    <a:pt x="18" y="750"/>
                  </a:lnTo>
                  <a:lnTo>
                    <a:pt x="4" y="752"/>
                  </a:lnTo>
                  <a:lnTo>
                    <a:pt x="3" y="752"/>
                  </a:lnTo>
                  <a:lnTo>
                    <a:pt x="3" y="757"/>
                  </a:lnTo>
                  <a:lnTo>
                    <a:pt x="4" y="758"/>
                  </a:lnTo>
                  <a:lnTo>
                    <a:pt x="9" y="760"/>
                  </a:lnTo>
                  <a:lnTo>
                    <a:pt x="9" y="757"/>
                  </a:lnTo>
                  <a:lnTo>
                    <a:pt x="8" y="756"/>
                  </a:lnTo>
                  <a:lnTo>
                    <a:pt x="7" y="757"/>
                  </a:lnTo>
                  <a:lnTo>
                    <a:pt x="8" y="758"/>
                  </a:lnTo>
                  <a:lnTo>
                    <a:pt x="8" y="757"/>
                  </a:lnTo>
                  <a:lnTo>
                    <a:pt x="5" y="757"/>
                  </a:lnTo>
                  <a:lnTo>
                    <a:pt x="5" y="762"/>
                  </a:lnTo>
                  <a:lnTo>
                    <a:pt x="7" y="763"/>
                  </a:lnTo>
                  <a:lnTo>
                    <a:pt x="9" y="765"/>
                  </a:lnTo>
                  <a:lnTo>
                    <a:pt x="9" y="762"/>
                  </a:lnTo>
                  <a:lnTo>
                    <a:pt x="8" y="763"/>
                  </a:lnTo>
                  <a:lnTo>
                    <a:pt x="11" y="766"/>
                  </a:lnTo>
                  <a:lnTo>
                    <a:pt x="21" y="766"/>
                  </a:lnTo>
                  <a:lnTo>
                    <a:pt x="21" y="762"/>
                  </a:lnTo>
                  <a:lnTo>
                    <a:pt x="7" y="763"/>
                  </a:lnTo>
                  <a:lnTo>
                    <a:pt x="5" y="763"/>
                  </a:lnTo>
                  <a:lnTo>
                    <a:pt x="5" y="767"/>
                  </a:lnTo>
                  <a:lnTo>
                    <a:pt x="7" y="769"/>
                  </a:lnTo>
                  <a:lnTo>
                    <a:pt x="8" y="767"/>
                  </a:lnTo>
                  <a:lnTo>
                    <a:pt x="7" y="767"/>
                  </a:lnTo>
                  <a:lnTo>
                    <a:pt x="7" y="771"/>
                  </a:lnTo>
                  <a:lnTo>
                    <a:pt x="11" y="771"/>
                  </a:lnTo>
                  <a:lnTo>
                    <a:pt x="11" y="769"/>
                  </a:lnTo>
                  <a:lnTo>
                    <a:pt x="9" y="769"/>
                  </a:lnTo>
                  <a:lnTo>
                    <a:pt x="9" y="771"/>
                  </a:lnTo>
                  <a:lnTo>
                    <a:pt x="11" y="773"/>
                  </a:lnTo>
                  <a:lnTo>
                    <a:pt x="13" y="774"/>
                  </a:lnTo>
                  <a:lnTo>
                    <a:pt x="13" y="771"/>
                  </a:lnTo>
                  <a:lnTo>
                    <a:pt x="12" y="771"/>
                  </a:lnTo>
                  <a:lnTo>
                    <a:pt x="12" y="773"/>
                  </a:lnTo>
                  <a:lnTo>
                    <a:pt x="16" y="773"/>
                  </a:lnTo>
                  <a:lnTo>
                    <a:pt x="16" y="770"/>
                  </a:lnTo>
                  <a:lnTo>
                    <a:pt x="14" y="770"/>
                  </a:lnTo>
                  <a:lnTo>
                    <a:pt x="12" y="769"/>
                  </a:lnTo>
                  <a:lnTo>
                    <a:pt x="11" y="770"/>
                  </a:lnTo>
                  <a:lnTo>
                    <a:pt x="13" y="770"/>
                  </a:lnTo>
                  <a:lnTo>
                    <a:pt x="13" y="767"/>
                  </a:lnTo>
                  <a:lnTo>
                    <a:pt x="8" y="767"/>
                  </a:lnTo>
                  <a:lnTo>
                    <a:pt x="8" y="769"/>
                  </a:lnTo>
                  <a:lnTo>
                    <a:pt x="11" y="769"/>
                  </a:lnTo>
                  <a:lnTo>
                    <a:pt x="11" y="767"/>
                  </a:lnTo>
                  <a:lnTo>
                    <a:pt x="8" y="765"/>
                  </a:lnTo>
                  <a:lnTo>
                    <a:pt x="7" y="766"/>
                  </a:lnTo>
                  <a:lnTo>
                    <a:pt x="9" y="766"/>
                  </a:lnTo>
                  <a:lnTo>
                    <a:pt x="9" y="765"/>
                  </a:lnTo>
                  <a:lnTo>
                    <a:pt x="7" y="765"/>
                  </a:lnTo>
                  <a:lnTo>
                    <a:pt x="7" y="767"/>
                  </a:lnTo>
                  <a:lnTo>
                    <a:pt x="21" y="766"/>
                  </a:lnTo>
                  <a:lnTo>
                    <a:pt x="21" y="762"/>
                  </a:lnTo>
                  <a:lnTo>
                    <a:pt x="11" y="762"/>
                  </a:lnTo>
                  <a:lnTo>
                    <a:pt x="11" y="763"/>
                  </a:lnTo>
                  <a:lnTo>
                    <a:pt x="12" y="762"/>
                  </a:lnTo>
                  <a:lnTo>
                    <a:pt x="11" y="761"/>
                  </a:lnTo>
                  <a:lnTo>
                    <a:pt x="8" y="760"/>
                  </a:lnTo>
                  <a:lnTo>
                    <a:pt x="7" y="761"/>
                  </a:lnTo>
                  <a:lnTo>
                    <a:pt x="9" y="761"/>
                  </a:lnTo>
                  <a:lnTo>
                    <a:pt x="9" y="758"/>
                  </a:lnTo>
                  <a:lnTo>
                    <a:pt x="7" y="758"/>
                  </a:lnTo>
                  <a:lnTo>
                    <a:pt x="7" y="761"/>
                  </a:lnTo>
                  <a:lnTo>
                    <a:pt x="9" y="761"/>
                  </a:lnTo>
                  <a:lnTo>
                    <a:pt x="9" y="760"/>
                  </a:lnTo>
                  <a:lnTo>
                    <a:pt x="13" y="756"/>
                  </a:lnTo>
                  <a:lnTo>
                    <a:pt x="9" y="756"/>
                  </a:lnTo>
                  <a:lnTo>
                    <a:pt x="4" y="754"/>
                  </a:lnTo>
                  <a:lnTo>
                    <a:pt x="4" y="756"/>
                  </a:lnTo>
                  <a:lnTo>
                    <a:pt x="7" y="756"/>
                  </a:lnTo>
                  <a:lnTo>
                    <a:pt x="7" y="753"/>
                  </a:lnTo>
                  <a:lnTo>
                    <a:pt x="4" y="753"/>
                  </a:lnTo>
                  <a:lnTo>
                    <a:pt x="4" y="756"/>
                  </a:lnTo>
                  <a:lnTo>
                    <a:pt x="18" y="754"/>
                  </a:lnTo>
                  <a:lnTo>
                    <a:pt x="18" y="750"/>
                  </a:lnTo>
                  <a:lnTo>
                    <a:pt x="5" y="749"/>
                  </a:lnTo>
                  <a:lnTo>
                    <a:pt x="5" y="750"/>
                  </a:lnTo>
                  <a:lnTo>
                    <a:pt x="7" y="749"/>
                  </a:lnTo>
                  <a:lnTo>
                    <a:pt x="4" y="748"/>
                  </a:lnTo>
                  <a:lnTo>
                    <a:pt x="3" y="749"/>
                  </a:lnTo>
                  <a:lnTo>
                    <a:pt x="5" y="749"/>
                  </a:lnTo>
                  <a:lnTo>
                    <a:pt x="5" y="748"/>
                  </a:lnTo>
                  <a:lnTo>
                    <a:pt x="3" y="748"/>
                  </a:lnTo>
                  <a:lnTo>
                    <a:pt x="4" y="750"/>
                  </a:lnTo>
                  <a:lnTo>
                    <a:pt x="7" y="749"/>
                  </a:lnTo>
                  <a:lnTo>
                    <a:pt x="7" y="748"/>
                  </a:lnTo>
                  <a:lnTo>
                    <a:pt x="8" y="746"/>
                  </a:lnTo>
                  <a:lnTo>
                    <a:pt x="7" y="745"/>
                  </a:lnTo>
                  <a:lnTo>
                    <a:pt x="7" y="748"/>
                  </a:lnTo>
                  <a:lnTo>
                    <a:pt x="20" y="746"/>
                  </a:lnTo>
                  <a:lnTo>
                    <a:pt x="20" y="742"/>
                  </a:lnTo>
                  <a:lnTo>
                    <a:pt x="17" y="742"/>
                  </a:lnTo>
                  <a:lnTo>
                    <a:pt x="5" y="741"/>
                  </a:lnTo>
                  <a:lnTo>
                    <a:pt x="5" y="742"/>
                  </a:lnTo>
                  <a:lnTo>
                    <a:pt x="7" y="741"/>
                  </a:lnTo>
                  <a:lnTo>
                    <a:pt x="5" y="740"/>
                  </a:lnTo>
                  <a:lnTo>
                    <a:pt x="4" y="741"/>
                  </a:lnTo>
                  <a:lnTo>
                    <a:pt x="5" y="742"/>
                  </a:lnTo>
                  <a:lnTo>
                    <a:pt x="7" y="741"/>
                  </a:lnTo>
                  <a:lnTo>
                    <a:pt x="5" y="740"/>
                  </a:lnTo>
                  <a:lnTo>
                    <a:pt x="7" y="742"/>
                  </a:lnTo>
                  <a:lnTo>
                    <a:pt x="9" y="741"/>
                  </a:lnTo>
                  <a:lnTo>
                    <a:pt x="8" y="739"/>
                  </a:lnTo>
                  <a:lnTo>
                    <a:pt x="8" y="741"/>
                  </a:lnTo>
                  <a:lnTo>
                    <a:pt x="41" y="741"/>
                  </a:lnTo>
                  <a:lnTo>
                    <a:pt x="41" y="737"/>
                  </a:lnTo>
                  <a:lnTo>
                    <a:pt x="11" y="736"/>
                  </a:lnTo>
                  <a:lnTo>
                    <a:pt x="5" y="735"/>
                  </a:lnTo>
                  <a:lnTo>
                    <a:pt x="5" y="736"/>
                  </a:lnTo>
                  <a:lnTo>
                    <a:pt x="7" y="735"/>
                  </a:lnTo>
                  <a:lnTo>
                    <a:pt x="4" y="733"/>
                  </a:lnTo>
                  <a:lnTo>
                    <a:pt x="3" y="735"/>
                  </a:lnTo>
                  <a:lnTo>
                    <a:pt x="5" y="735"/>
                  </a:lnTo>
                  <a:lnTo>
                    <a:pt x="5" y="733"/>
                  </a:lnTo>
                  <a:lnTo>
                    <a:pt x="3" y="733"/>
                  </a:lnTo>
                  <a:lnTo>
                    <a:pt x="3" y="736"/>
                  </a:lnTo>
                  <a:lnTo>
                    <a:pt x="7" y="736"/>
                  </a:lnTo>
                  <a:lnTo>
                    <a:pt x="13" y="735"/>
                  </a:lnTo>
                  <a:lnTo>
                    <a:pt x="13" y="731"/>
                  </a:lnTo>
                  <a:lnTo>
                    <a:pt x="7" y="729"/>
                  </a:lnTo>
                  <a:lnTo>
                    <a:pt x="7" y="731"/>
                  </a:lnTo>
                  <a:lnTo>
                    <a:pt x="9" y="731"/>
                  </a:lnTo>
                  <a:lnTo>
                    <a:pt x="9" y="729"/>
                  </a:lnTo>
                  <a:lnTo>
                    <a:pt x="7" y="729"/>
                  </a:lnTo>
                  <a:lnTo>
                    <a:pt x="8" y="732"/>
                  </a:lnTo>
                  <a:lnTo>
                    <a:pt x="11" y="731"/>
                  </a:lnTo>
                  <a:lnTo>
                    <a:pt x="9" y="728"/>
                  </a:lnTo>
                  <a:lnTo>
                    <a:pt x="9" y="731"/>
                  </a:lnTo>
                  <a:lnTo>
                    <a:pt x="50" y="729"/>
                  </a:lnTo>
                  <a:lnTo>
                    <a:pt x="56" y="728"/>
                  </a:lnTo>
                  <a:lnTo>
                    <a:pt x="56" y="724"/>
                  </a:lnTo>
                  <a:lnTo>
                    <a:pt x="7" y="723"/>
                  </a:lnTo>
                  <a:lnTo>
                    <a:pt x="7" y="727"/>
                  </a:lnTo>
                  <a:lnTo>
                    <a:pt x="8" y="727"/>
                  </a:lnTo>
                  <a:lnTo>
                    <a:pt x="9" y="723"/>
                  </a:lnTo>
                  <a:lnTo>
                    <a:pt x="8" y="722"/>
                  </a:lnTo>
                  <a:lnTo>
                    <a:pt x="5" y="720"/>
                  </a:lnTo>
                  <a:lnTo>
                    <a:pt x="4" y="722"/>
                  </a:lnTo>
                  <a:lnTo>
                    <a:pt x="5" y="720"/>
                  </a:lnTo>
                  <a:lnTo>
                    <a:pt x="4" y="719"/>
                  </a:lnTo>
                  <a:lnTo>
                    <a:pt x="3" y="720"/>
                  </a:lnTo>
                  <a:lnTo>
                    <a:pt x="4" y="722"/>
                  </a:lnTo>
                  <a:lnTo>
                    <a:pt x="5" y="720"/>
                  </a:lnTo>
                  <a:lnTo>
                    <a:pt x="4" y="719"/>
                  </a:lnTo>
                  <a:lnTo>
                    <a:pt x="4" y="722"/>
                  </a:lnTo>
                  <a:lnTo>
                    <a:pt x="11" y="722"/>
                  </a:lnTo>
                  <a:lnTo>
                    <a:pt x="11" y="720"/>
                  </a:lnTo>
                  <a:lnTo>
                    <a:pt x="14" y="716"/>
                  </a:lnTo>
                  <a:lnTo>
                    <a:pt x="11" y="716"/>
                  </a:lnTo>
                  <a:lnTo>
                    <a:pt x="4" y="715"/>
                  </a:lnTo>
                  <a:lnTo>
                    <a:pt x="4" y="716"/>
                  </a:lnTo>
                  <a:lnTo>
                    <a:pt x="7" y="716"/>
                  </a:lnTo>
                  <a:lnTo>
                    <a:pt x="7" y="715"/>
                  </a:lnTo>
                  <a:lnTo>
                    <a:pt x="4" y="715"/>
                  </a:lnTo>
                  <a:lnTo>
                    <a:pt x="4" y="718"/>
                  </a:lnTo>
                  <a:lnTo>
                    <a:pt x="30" y="716"/>
                  </a:lnTo>
                  <a:lnTo>
                    <a:pt x="30" y="712"/>
                  </a:lnTo>
                  <a:lnTo>
                    <a:pt x="14" y="712"/>
                  </a:lnTo>
                  <a:lnTo>
                    <a:pt x="3" y="711"/>
                  </a:lnTo>
                  <a:lnTo>
                    <a:pt x="3" y="715"/>
                  </a:lnTo>
                  <a:lnTo>
                    <a:pt x="32" y="714"/>
                  </a:lnTo>
                  <a:lnTo>
                    <a:pt x="32" y="710"/>
                  </a:lnTo>
                  <a:lnTo>
                    <a:pt x="25" y="708"/>
                  </a:lnTo>
                  <a:lnTo>
                    <a:pt x="7" y="707"/>
                  </a:lnTo>
                  <a:lnTo>
                    <a:pt x="3" y="707"/>
                  </a:lnTo>
                  <a:lnTo>
                    <a:pt x="3" y="708"/>
                  </a:lnTo>
                  <a:lnTo>
                    <a:pt x="5" y="708"/>
                  </a:lnTo>
                  <a:lnTo>
                    <a:pt x="5" y="707"/>
                  </a:lnTo>
                  <a:lnTo>
                    <a:pt x="3" y="707"/>
                  </a:lnTo>
                  <a:lnTo>
                    <a:pt x="3" y="710"/>
                  </a:lnTo>
                  <a:lnTo>
                    <a:pt x="29" y="708"/>
                  </a:lnTo>
                  <a:lnTo>
                    <a:pt x="29" y="705"/>
                  </a:lnTo>
                  <a:lnTo>
                    <a:pt x="13" y="703"/>
                  </a:lnTo>
                  <a:lnTo>
                    <a:pt x="13" y="705"/>
                  </a:lnTo>
                  <a:lnTo>
                    <a:pt x="14" y="703"/>
                  </a:lnTo>
                  <a:lnTo>
                    <a:pt x="12" y="702"/>
                  </a:lnTo>
                  <a:lnTo>
                    <a:pt x="11" y="703"/>
                  </a:lnTo>
                  <a:lnTo>
                    <a:pt x="11" y="706"/>
                  </a:lnTo>
                  <a:lnTo>
                    <a:pt x="29" y="706"/>
                  </a:lnTo>
                  <a:lnTo>
                    <a:pt x="29" y="702"/>
                  </a:lnTo>
                  <a:lnTo>
                    <a:pt x="13" y="701"/>
                  </a:lnTo>
                  <a:lnTo>
                    <a:pt x="13" y="705"/>
                  </a:lnTo>
                  <a:lnTo>
                    <a:pt x="56" y="703"/>
                  </a:lnTo>
                  <a:lnTo>
                    <a:pt x="73" y="702"/>
                  </a:lnTo>
                  <a:lnTo>
                    <a:pt x="73" y="698"/>
                  </a:lnTo>
                  <a:lnTo>
                    <a:pt x="13" y="698"/>
                  </a:lnTo>
                  <a:lnTo>
                    <a:pt x="13" y="699"/>
                  </a:lnTo>
                  <a:lnTo>
                    <a:pt x="14" y="702"/>
                  </a:lnTo>
                  <a:lnTo>
                    <a:pt x="18" y="701"/>
                  </a:lnTo>
                  <a:lnTo>
                    <a:pt x="18" y="699"/>
                  </a:lnTo>
                  <a:lnTo>
                    <a:pt x="22" y="695"/>
                  </a:lnTo>
                  <a:lnTo>
                    <a:pt x="18" y="695"/>
                  </a:lnTo>
                  <a:lnTo>
                    <a:pt x="13" y="694"/>
                  </a:lnTo>
                  <a:lnTo>
                    <a:pt x="4" y="693"/>
                  </a:lnTo>
                  <a:lnTo>
                    <a:pt x="4" y="694"/>
                  </a:lnTo>
                  <a:lnTo>
                    <a:pt x="5" y="697"/>
                  </a:lnTo>
                  <a:lnTo>
                    <a:pt x="9" y="695"/>
                  </a:lnTo>
                  <a:lnTo>
                    <a:pt x="9" y="691"/>
                  </a:lnTo>
                  <a:lnTo>
                    <a:pt x="7" y="690"/>
                  </a:lnTo>
                  <a:lnTo>
                    <a:pt x="5" y="691"/>
                  </a:lnTo>
                  <a:lnTo>
                    <a:pt x="7" y="690"/>
                  </a:lnTo>
                  <a:lnTo>
                    <a:pt x="5" y="689"/>
                  </a:lnTo>
                  <a:lnTo>
                    <a:pt x="4" y="690"/>
                  </a:lnTo>
                  <a:lnTo>
                    <a:pt x="7" y="690"/>
                  </a:lnTo>
                  <a:lnTo>
                    <a:pt x="7" y="687"/>
                  </a:lnTo>
                  <a:lnTo>
                    <a:pt x="3" y="687"/>
                  </a:lnTo>
                  <a:lnTo>
                    <a:pt x="3" y="689"/>
                  </a:lnTo>
                  <a:lnTo>
                    <a:pt x="5" y="689"/>
                  </a:lnTo>
                  <a:lnTo>
                    <a:pt x="5" y="687"/>
                  </a:lnTo>
                  <a:lnTo>
                    <a:pt x="3" y="687"/>
                  </a:lnTo>
                  <a:lnTo>
                    <a:pt x="4" y="689"/>
                  </a:lnTo>
                  <a:lnTo>
                    <a:pt x="5" y="687"/>
                  </a:lnTo>
                  <a:lnTo>
                    <a:pt x="7" y="687"/>
                  </a:lnTo>
                  <a:lnTo>
                    <a:pt x="7" y="684"/>
                  </a:lnTo>
                  <a:lnTo>
                    <a:pt x="3" y="684"/>
                  </a:lnTo>
                  <a:lnTo>
                    <a:pt x="3" y="685"/>
                  </a:lnTo>
                  <a:lnTo>
                    <a:pt x="5" y="685"/>
                  </a:lnTo>
                  <a:lnTo>
                    <a:pt x="5" y="682"/>
                  </a:lnTo>
                  <a:lnTo>
                    <a:pt x="3" y="682"/>
                  </a:lnTo>
                  <a:lnTo>
                    <a:pt x="4" y="684"/>
                  </a:lnTo>
                  <a:lnTo>
                    <a:pt x="5" y="682"/>
                  </a:lnTo>
                  <a:lnTo>
                    <a:pt x="7" y="682"/>
                  </a:lnTo>
                  <a:lnTo>
                    <a:pt x="7" y="680"/>
                  </a:lnTo>
                  <a:lnTo>
                    <a:pt x="4" y="680"/>
                  </a:lnTo>
                  <a:lnTo>
                    <a:pt x="4" y="682"/>
                  </a:lnTo>
                  <a:lnTo>
                    <a:pt x="7" y="682"/>
                  </a:lnTo>
                  <a:lnTo>
                    <a:pt x="9" y="681"/>
                  </a:lnTo>
                  <a:lnTo>
                    <a:pt x="9" y="677"/>
                  </a:lnTo>
                  <a:lnTo>
                    <a:pt x="7" y="676"/>
                  </a:lnTo>
                  <a:lnTo>
                    <a:pt x="5" y="677"/>
                  </a:lnTo>
                  <a:lnTo>
                    <a:pt x="8" y="677"/>
                  </a:lnTo>
                  <a:lnTo>
                    <a:pt x="8" y="676"/>
                  </a:lnTo>
                  <a:lnTo>
                    <a:pt x="5" y="676"/>
                  </a:lnTo>
                  <a:lnTo>
                    <a:pt x="7" y="677"/>
                  </a:lnTo>
                  <a:lnTo>
                    <a:pt x="8" y="676"/>
                  </a:lnTo>
                  <a:lnTo>
                    <a:pt x="7" y="674"/>
                  </a:lnTo>
                  <a:lnTo>
                    <a:pt x="7" y="677"/>
                  </a:lnTo>
                  <a:lnTo>
                    <a:pt x="8" y="677"/>
                  </a:lnTo>
                  <a:lnTo>
                    <a:pt x="9" y="673"/>
                  </a:lnTo>
                  <a:lnTo>
                    <a:pt x="7" y="670"/>
                  </a:lnTo>
                  <a:lnTo>
                    <a:pt x="5" y="672"/>
                  </a:lnTo>
                  <a:lnTo>
                    <a:pt x="8" y="672"/>
                  </a:lnTo>
                  <a:lnTo>
                    <a:pt x="8" y="663"/>
                  </a:lnTo>
                  <a:lnTo>
                    <a:pt x="4" y="663"/>
                  </a:lnTo>
                  <a:lnTo>
                    <a:pt x="4" y="664"/>
                  </a:lnTo>
                  <a:lnTo>
                    <a:pt x="7" y="664"/>
                  </a:lnTo>
                  <a:lnTo>
                    <a:pt x="7" y="657"/>
                  </a:lnTo>
                  <a:lnTo>
                    <a:pt x="4" y="657"/>
                  </a:lnTo>
                  <a:lnTo>
                    <a:pt x="5" y="659"/>
                  </a:lnTo>
                  <a:lnTo>
                    <a:pt x="7" y="657"/>
                  </a:lnTo>
                  <a:lnTo>
                    <a:pt x="8" y="657"/>
                  </a:lnTo>
                  <a:lnTo>
                    <a:pt x="8" y="647"/>
                  </a:lnTo>
                  <a:lnTo>
                    <a:pt x="5" y="647"/>
                  </a:lnTo>
                  <a:lnTo>
                    <a:pt x="7" y="650"/>
                  </a:lnTo>
                  <a:lnTo>
                    <a:pt x="9" y="648"/>
                  </a:lnTo>
                  <a:lnTo>
                    <a:pt x="8" y="646"/>
                  </a:lnTo>
                  <a:lnTo>
                    <a:pt x="8" y="648"/>
                  </a:lnTo>
                  <a:lnTo>
                    <a:pt x="9" y="648"/>
                  </a:lnTo>
                  <a:lnTo>
                    <a:pt x="11" y="644"/>
                  </a:lnTo>
                  <a:lnTo>
                    <a:pt x="9" y="643"/>
                  </a:lnTo>
                  <a:lnTo>
                    <a:pt x="8" y="644"/>
                  </a:lnTo>
                  <a:lnTo>
                    <a:pt x="11" y="644"/>
                  </a:lnTo>
                  <a:lnTo>
                    <a:pt x="11" y="639"/>
                  </a:lnTo>
                  <a:lnTo>
                    <a:pt x="8" y="639"/>
                  </a:lnTo>
                  <a:lnTo>
                    <a:pt x="9" y="640"/>
                  </a:lnTo>
                  <a:lnTo>
                    <a:pt x="11" y="639"/>
                  </a:lnTo>
                  <a:lnTo>
                    <a:pt x="12" y="639"/>
                  </a:lnTo>
                  <a:lnTo>
                    <a:pt x="12" y="634"/>
                  </a:lnTo>
                  <a:lnTo>
                    <a:pt x="9" y="631"/>
                  </a:lnTo>
                  <a:lnTo>
                    <a:pt x="8" y="632"/>
                  </a:lnTo>
                  <a:lnTo>
                    <a:pt x="9" y="634"/>
                  </a:lnTo>
                  <a:lnTo>
                    <a:pt x="11" y="632"/>
                  </a:lnTo>
                  <a:lnTo>
                    <a:pt x="12" y="632"/>
                  </a:lnTo>
                  <a:lnTo>
                    <a:pt x="12" y="626"/>
                  </a:lnTo>
                  <a:lnTo>
                    <a:pt x="9" y="626"/>
                  </a:lnTo>
                  <a:lnTo>
                    <a:pt x="9" y="629"/>
                  </a:lnTo>
                  <a:lnTo>
                    <a:pt x="11" y="629"/>
                  </a:lnTo>
                  <a:lnTo>
                    <a:pt x="12" y="625"/>
                  </a:lnTo>
                  <a:lnTo>
                    <a:pt x="11" y="623"/>
                  </a:lnTo>
                  <a:lnTo>
                    <a:pt x="9" y="625"/>
                  </a:lnTo>
                  <a:lnTo>
                    <a:pt x="11" y="626"/>
                  </a:lnTo>
                  <a:lnTo>
                    <a:pt x="12" y="625"/>
                  </a:lnTo>
                  <a:lnTo>
                    <a:pt x="13" y="625"/>
                  </a:lnTo>
                  <a:lnTo>
                    <a:pt x="13" y="622"/>
                  </a:lnTo>
                  <a:lnTo>
                    <a:pt x="11" y="619"/>
                  </a:lnTo>
                  <a:lnTo>
                    <a:pt x="9" y="621"/>
                  </a:lnTo>
                  <a:lnTo>
                    <a:pt x="9" y="623"/>
                  </a:lnTo>
                  <a:lnTo>
                    <a:pt x="13" y="623"/>
                  </a:lnTo>
                  <a:lnTo>
                    <a:pt x="13" y="615"/>
                  </a:lnTo>
                  <a:lnTo>
                    <a:pt x="11" y="615"/>
                  </a:lnTo>
                  <a:lnTo>
                    <a:pt x="12" y="617"/>
                  </a:lnTo>
                  <a:lnTo>
                    <a:pt x="14" y="614"/>
                  </a:lnTo>
                  <a:lnTo>
                    <a:pt x="12" y="612"/>
                  </a:lnTo>
                  <a:lnTo>
                    <a:pt x="11" y="613"/>
                  </a:lnTo>
                  <a:lnTo>
                    <a:pt x="12" y="614"/>
                  </a:lnTo>
                  <a:lnTo>
                    <a:pt x="14" y="612"/>
                  </a:lnTo>
                  <a:lnTo>
                    <a:pt x="13" y="609"/>
                  </a:lnTo>
                  <a:lnTo>
                    <a:pt x="12" y="609"/>
                  </a:lnTo>
                  <a:lnTo>
                    <a:pt x="12" y="610"/>
                  </a:lnTo>
                  <a:lnTo>
                    <a:pt x="14" y="610"/>
                  </a:lnTo>
                  <a:lnTo>
                    <a:pt x="14" y="605"/>
                  </a:lnTo>
                  <a:lnTo>
                    <a:pt x="12" y="605"/>
                  </a:lnTo>
                  <a:lnTo>
                    <a:pt x="12" y="608"/>
                  </a:lnTo>
                  <a:lnTo>
                    <a:pt x="16" y="608"/>
                  </a:lnTo>
                  <a:lnTo>
                    <a:pt x="16" y="602"/>
                  </a:lnTo>
                  <a:lnTo>
                    <a:pt x="13" y="602"/>
                  </a:lnTo>
                  <a:lnTo>
                    <a:pt x="14" y="604"/>
                  </a:lnTo>
                  <a:lnTo>
                    <a:pt x="16" y="602"/>
                  </a:lnTo>
                  <a:lnTo>
                    <a:pt x="17" y="602"/>
                  </a:lnTo>
                  <a:lnTo>
                    <a:pt x="17" y="600"/>
                  </a:lnTo>
                  <a:lnTo>
                    <a:pt x="14" y="600"/>
                  </a:lnTo>
                  <a:lnTo>
                    <a:pt x="16" y="601"/>
                  </a:lnTo>
                  <a:lnTo>
                    <a:pt x="17" y="600"/>
                  </a:lnTo>
                  <a:lnTo>
                    <a:pt x="18" y="600"/>
                  </a:lnTo>
                  <a:lnTo>
                    <a:pt x="18" y="592"/>
                  </a:lnTo>
                  <a:lnTo>
                    <a:pt x="16" y="592"/>
                  </a:lnTo>
                  <a:lnTo>
                    <a:pt x="17" y="595"/>
                  </a:lnTo>
                  <a:lnTo>
                    <a:pt x="20" y="593"/>
                  </a:lnTo>
                  <a:lnTo>
                    <a:pt x="20" y="592"/>
                  </a:lnTo>
                  <a:lnTo>
                    <a:pt x="21" y="591"/>
                  </a:lnTo>
                  <a:lnTo>
                    <a:pt x="22" y="591"/>
                  </a:lnTo>
                  <a:lnTo>
                    <a:pt x="22" y="587"/>
                  </a:lnTo>
                  <a:lnTo>
                    <a:pt x="20" y="587"/>
                  </a:lnTo>
                  <a:lnTo>
                    <a:pt x="20" y="589"/>
                  </a:lnTo>
                  <a:lnTo>
                    <a:pt x="24" y="589"/>
                  </a:lnTo>
                  <a:lnTo>
                    <a:pt x="24" y="585"/>
                  </a:lnTo>
                  <a:lnTo>
                    <a:pt x="21" y="585"/>
                  </a:lnTo>
                  <a:lnTo>
                    <a:pt x="22" y="587"/>
                  </a:lnTo>
                  <a:lnTo>
                    <a:pt x="24" y="585"/>
                  </a:lnTo>
                  <a:lnTo>
                    <a:pt x="25" y="585"/>
                  </a:lnTo>
                  <a:lnTo>
                    <a:pt x="25" y="581"/>
                  </a:lnTo>
                  <a:lnTo>
                    <a:pt x="22" y="581"/>
                  </a:lnTo>
                  <a:lnTo>
                    <a:pt x="22" y="584"/>
                  </a:lnTo>
                  <a:lnTo>
                    <a:pt x="26" y="584"/>
                  </a:lnTo>
                  <a:lnTo>
                    <a:pt x="26" y="580"/>
                  </a:lnTo>
                  <a:lnTo>
                    <a:pt x="24" y="580"/>
                  </a:lnTo>
                  <a:lnTo>
                    <a:pt x="25" y="581"/>
                  </a:lnTo>
                  <a:lnTo>
                    <a:pt x="28" y="579"/>
                  </a:lnTo>
                  <a:lnTo>
                    <a:pt x="29" y="579"/>
                  </a:lnTo>
                  <a:lnTo>
                    <a:pt x="29" y="575"/>
                  </a:lnTo>
                  <a:lnTo>
                    <a:pt x="26" y="575"/>
                  </a:lnTo>
                  <a:lnTo>
                    <a:pt x="26" y="577"/>
                  </a:lnTo>
                  <a:lnTo>
                    <a:pt x="30" y="577"/>
                  </a:lnTo>
                  <a:lnTo>
                    <a:pt x="30" y="574"/>
                  </a:lnTo>
                  <a:lnTo>
                    <a:pt x="28" y="574"/>
                  </a:lnTo>
                  <a:lnTo>
                    <a:pt x="29" y="575"/>
                  </a:lnTo>
                  <a:lnTo>
                    <a:pt x="30" y="574"/>
                  </a:lnTo>
                  <a:lnTo>
                    <a:pt x="32" y="574"/>
                  </a:lnTo>
                  <a:lnTo>
                    <a:pt x="32" y="571"/>
                  </a:lnTo>
                  <a:lnTo>
                    <a:pt x="29" y="571"/>
                  </a:lnTo>
                  <a:lnTo>
                    <a:pt x="30" y="572"/>
                  </a:lnTo>
                  <a:lnTo>
                    <a:pt x="32" y="571"/>
                  </a:lnTo>
                  <a:lnTo>
                    <a:pt x="33" y="571"/>
                  </a:lnTo>
                  <a:lnTo>
                    <a:pt x="33" y="564"/>
                  </a:lnTo>
                  <a:lnTo>
                    <a:pt x="29" y="564"/>
                  </a:lnTo>
                  <a:lnTo>
                    <a:pt x="29" y="566"/>
                  </a:lnTo>
                  <a:lnTo>
                    <a:pt x="32" y="566"/>
                  </a:lnTo>
                  <a:lnTo>
                    <a:pt x="32" y="562"/>
                  </a:lnTo>
                  <a:lnTo>
                    <a:pt x="29" y="562"/>
                  </a:lnTo>
                  <a:lnTo>
                    <a:pt x="30" y="563"/>
                  </a:lnTo>
                  <a:lnTo>
                    <a:pt x="32" y="562"/>
                  </a:lnTo>
                  <a:lnTo>
                    <a:pt x="33" y="562"/>
                  </a:lnTo>
                  <a:lnTo>
                    <a:pt x="33" y="557"/>
                  </a:lnTo>
                  <a:lnTo>
                    <a:pt x="32" y="557"/>
                  </a:lnTo>
                  <a:lnTo>
                    <a:pt x="28" y="555"/>
                  </a:lnTo>
                  <a:lnTo>
                    <a:pt x="25" y="555"/>
                  </a:lnTo>
                  <a:lnTo>
                    <a:pt x="25" y="557"/>
                  </a:lnTo>
                  <a:lnTo>
                    <a:pt x="28" y="557"/>
                  </a:lnTo>
                  <a:lnTo>
                    <a:pt x="28" y="555"/>
                  </a:lnTo>
                  <a:lnTo>
                    <a:pt x="25" y="555"/>
                  </a:lnTo>
                  <a:lnTo>
                    <a:pt x="26" y="557"/>
                  </a:lnTo>
                  <a:lnTo>
                    <a:pt x="28" y="555"/>
                  </a:lnTo>
                  <a:lnTo>
                    <a:pt x="26" y="554"/>
                  </a:lnTo>
                  <a:lnTo>
                    <a:pt x="26" y="557"/>
                  </a:lnTo>
                  <a:lnTo>
                    <a:pt x="34" y="555"/>
                  </a:lnTo>
                  <a:lnTo>
                    <a:pt x="43" y="554"/>
                  </a:lnTo>
                  <a:lnTo>
                    <a:pt x="62" y="554"/>
                  </a:lnTo>
                  <a:lnTo>
                    <a:pt x="62" y="550"/>
                  </a:lnTo>
                  <a:lnTo>
                    <a:pt x="49" y="549"/>
                  </a:lnTo>
                  <a:lnTo>
                    <a:pt x="49" y="553"/>
                  </a:lnTo>
                  <a:lnTo>
                    <a:pt x="84" y="551"/>
                  </a:lnTo>
                  <a:lnTo>
                    <a:pt x="84" y="547"/>
                  </a:lnTo>
                  <a:lnTo>
                    <a:pt x="54" y="546"/>
                  </a:lnTo>
                  <a:lnTo>
                    <a:pt x="34" y="546"/>
                  </a:lnTo>
                  <a:lnTo>
                    <a:pt x="20" y="545"/>
                  </a:lnTo>
                  <a:lnTo>
                    <a:pt x="20" y="546"/>
                  </a:lnTo>
                  <a:lnTo>
                    <a:pt x="21" y="545"/>
                  </a:lnTo>
                  <a:lnTo>
                    <a:pt x="17" y="543"/>
                  </a:lnTo>
                  <a:lnTo>
                    <a:pt x="16" y="545"/>
                  </a:lnTo>
                  <a:lnTo>
                    <a:pt x="16" y="547"/>
                  </a:lnTo>
                  <a:lnTo>
                    <a:pt x="21" y="546"/>
                  </a:lnTo>
                  <a:lnTo>
                    <a:pt x="24" y="545"/>
                  </a:lnTo>
                  <a:lnTo>
                    <a:pt x="24" y="542"/>
                  </a:lnTo>
                  <a:lnTo>
                    <a:pt x="21" y="540"/>
                  </a:lnTo>
                  <a:lnTo>
                    <a:pt x="20" y="541"/>
                  </a:lnTo>
                  <a:lnTo>
                    <a:pt x="20" y="543"/>
                  </a:lnTo>
                  <a:lnTo>
                    <a:pt x="24" y="543"/>
                  </a:lnTo>
                  <a:lnTo>
                    <a:pt x="24" y="538"/>
                  </a:lnTo>
                  <a:lnTo>
                    <a:pt x="21" y="538"/>
                  </a:lnTo>
                  <a:lnTo>
                    <a:pt x="22" y="540"/>
                  </a:lnTo>
                  <a:lnTo>
                    <a:pt x="24" y="538"/>
                  </a:lnTo>
                  <a:lnTo>
                    <a:pt x="25" y="538"/>
                  </a:lnTo>
                  <a:lnTo>
                    <a:pt x="25" y="533"/>
                  </a:lnTo>
                  <a:lnTo>
                    <a:pt x="22" y="533"/>
                  </a:lnTo>
                  <a:lnTo>
                    <a:pt x="24" y="534"/>
                  </a:lnTo>
                  <a:lnTo>
                    <a:pt x="25" y="533"/>
                  </a:lnTo>
                  <a:lnTo>
                    <a:pt x="26" y="533"/>
                  </a:lnTo>
                  <a:lnTo>
                    <a:pt x="26" y="530"/>
                  </a:lnTo>
                  <a:lnTo>
                    <a:pt x="24" y="530"/>
                  </a:lnTo>
                  <a:lnTo>
                    <a:pt x="25" y="532"/>
                  </a:lnTo>
                  <a:lnTo>
                    <a:pt x="26" y="530"/>
                  </a:lnTo>
                  <a:lnTo>
                    <a:pt x="28" y="530"/>
                  </a:lnTo>
                  <a:lnTo>
                    <a:pt x="28" y="526"/>
                  </a:lnTo>
                  <a:lnTo>
                    <a:pt x="25" y="526"/>
                  </a:lnTo>
                  <a:lnTo>
                    <a:pt x="26" y="528"/>
                  </a:lnTo>
                  <a:lnTo>
                    <a:pt x="29" y="525"/>
                  </a:lnTo>
                  <a:lnTo>
                    <a:pt x="26" y="522"/>
                  </a:lnTo>
                  <a:lnTo>
                    <a:pt x="25" y="524"/>
                  </a:lnTo>
                  <a:lnTo>
                    <a:pt x="26" y="525"/>
                  </a:lnTo>
                  <a:lnTo>
                    <a:pt x="30" y="521"/>
                  </a:lnTo>
                  <a:lnTo>
                    <a:pt x="32" y="521"/>
                  </a:lnTo>
                  <a:lnTo>
                    <a:pt x="32" y="516"/>
                  </a:lnTo>
                  <a:lnTo>
                    <a:pt x="29" y="516"/>
                  </a:lnTo>
                  <a:lnTo>
                    <a:pt x="30" y="517"/>
                  </a:lnTo>
                  <a:lnTo>
                    <a:pt x="32" y="516"/>
                  </a:lnTo>
                  <a:lnTo>
                    <a:pt x="33" y="516"/>
                  </a:lnTo>
                  <a:lnTo>
                    <a:pt x="33" y="513"/>
                  </a:lnTo>
                  <a:lnTo>
                    <a:pt x="30" y="511"/>
                  </a:lnTo>
                  <a:lnTo>
                    <a:pt x="29" y="512"/>
                  </a:lnTo>
                  <a:lnTo>
                    <a:pt x="29" y="515"/>
                  </a:lnTo>
                  <a:lnTo>
                    <a:pt x="33" y="515"/>
                  </a:lnTo>
                  <a:lnTo>
                    <a:pt x="33" y="511"/>
                  </a:lnTo>
                  <a:lnTo>
                    <a:pt x="30" y="511"/>
                  </a:lnTo>
                  <a:lnTo>
                    <a:pt x="32" y="512"/>
                  </a:lnTo>
                  <a:lnTo>
                    <a:pt x="33" y="511"/>
                  </a:lnTo>
                  <a:lnTo>
                    <a:pt x="34" y="511"/>
                  </a:lnTo>
                  <a:lnTo>
                    <a:pt x="34" y="508"/>
                  </a:lnTo>
                  <a:lnTo>
                    <a:pt x="32" y="508"/>
                  </a:lnTo>
                  <a:lnTo>
                    <a:pt x="33" y="509"/>
                  </a:lnTo>
                  <a:lnTo>
                    <a:pt x="34" y="508"/>
                  </a:lnTo>
                  <a:lnTo>
                    <a:pt x="35" y="508"/>
                  </a:lnTo>
                  <a:lnTo>
                    <a:pt x="35" y="505"/>
                  </a:lnTo>
                  <a:lnTo>
                    <a:pt x="33" y="505"/>
                  </a:lnTo>
                  <a:lnTo>
                    <a:pt x="34" y="507"/>
                  </a:lnTo>
                  <a:lnTo>
                    <a:pt x="37" y="504"/>
                  </a:lnTo>
                  <a:lnTo>
                    <a:pt x="38" y="504"/>
                  </a:lnTo>
                  <a:lnTo>
                    <a:pt x="38" y="502"/>
                  </a:lnTo>
                  <a:lnTo>
                    <a:pt x="35" y="502"/>
                  </a:lnTo>
                  <a:lnTo>
                    <a:pt x="35" y="504"/>
                  </a:lnTo>
                  <a:lnTo>
                    <a:pt x="37" y="504"/>
                  </a:lnTo>
                  <a:lnTo>
                    <a:pt x="38" y="500"/>
                  </a:lnTo>
                  <a:lnTo>
                    <a:pt x="37" y="499"/>
                  </a:lnTo>
                  <a:lnTo>
                    <a:pt x="35" y="500"/>
                  </a:lnTo>
                  <a:lnTo>
                    <a:pt x="37" y="502"/>
                  </a:lnTo>
                  <a:lnTo>
                    <a:pt x="39" y="499"/>
                  </a:lnTo>
                  <a:lnTo>
                    <a:pt x="37" y="496"/>
                  </a:lnTo>
                  <a:lnTo>
                    <a:pt x="35" y="498"/>
                  </a:lnTo>
                  <a:lnTo>
                    <a:pt x="35" y="500"/>
                  </a:lnTo>
                  <a:lnTo>
                    <a:pt x="39" y="500"/>
                  </a:lnTo>
                  <a:lnTo>
                    <a:pt x="39" y="488"/>
                  </a:lnTo>
                  <a:lnTo>
                    <a:pt x="37" y="488"/>
                  </a:lnTo>
                  <a:lnTo>
                    <a:pt x="38" y="491"/>
                  </a:lnTo>
                  <a:lnTo>
                    <a:pt x="41" y="490"/>
                  </a:lnTo>
                  <a:lnTo>
                    <a:pt x="42" y="488"/>
                  </a:lnTo>
                  <a:lnTo>
                    <a:pt x="42" y="485"/>
                  </a:lnTo>
                  <a:lnTo>
                    <a:pt x="41" y="485"/>
                  </a:lnTo>
                  <a:lnTo>
                    <a:pt x="38" y="483"/>
                  </a:lnTo>
                  <a:lnTo>
                    <a:pt x="37" y="485"/>
                  </a:lnTo>
                  <a:lnTo>
                    <a:pt x="39" y="485"/>
                  </a:lnTo>
                  <a:lnTo>
                    <a:pt x="39" y="483"/>
                  </a:lnTo>
                  <a:lnTo>
                    <a:pt x="35" y="479"/>
                  </a:lnTo>
                  <a:lnTo>
                    <a:pt x="34" y="481"/>
                  </a:lnTo>
                  <a:lnTo>
                    <a:pt x="37" y="481"/>
                  </a:lnTo>
                  <a:lnTo>
                    <a:pt x="37" y="479"/>
                  </a:lnTo>
                  <a:lnTo>
                    <a:pt x="34" y="479"/>
                  </a:lnTo>
                  <a:lnTo>
                    <a:pt x="35" y="482"/>
                  </a:lnTo>
                  <a:lnTo>
                    <a:pt x="38" y="481"/>
                  </a:lnTo>
                  <a:lnTo>
                    <a:pt x="38" y="479"/>
                  </a:lnTo>
                  <a:lnTo>
                    <a:pt x="39" y="478"/>
                  </a:lnTo>
                  <a:lnTo>
                    <a:pt x="38" y="477"/>
                  </a:lnTo>
                  <a:lnTo>
                    <a:pt x="38" y="479"/>
                  </a:lnTo>
                  <a:lnTo>
                    <a:pt x="45" y="479"/>
                  </a:lnTo>
                  <a:lnTo>
                    <a:pt x="47" y="478"/>
                  </a:lnTo>
                  <a:lnTo>
                    <a:pt x="46" y="475"/>
                  </a:lnTo>
                  <a:lnTo>
                    <a:pt x="46" y="478"/>
                  </a:lnTo>
                  <a:lnTo>
                    <a:pt x="52" y="477"/>
                  </a:lnTo>
                  <a:lnTo>
                    <a:pt x="54" y="475"/>
                  </a:lnTo>
                  <a:lnTo>
                    <a:pt x="54" y="477"/>
                  </a:lnTo>
                  <a:lnTo>
                    <a:pt x="56" y="475"/>
                  </a:lnTo>
                  <a:lnTo>
                    <a:pt x="55" y="473"/>
                  </a:lnTo>
                  <a:lnTo>
                    <a:pt x="55" y="475"/>
                  </a:lnTo>
                  <a:lnTo>
                    <a:pt x="62" y="475"/>
                  </a:lnTo>
                  <a:lnTo>
                    <a:pt x="63" y="471"/>
                  </a:lnTo>
                  <a:lnTo>
                    <a:pt x="62" y="470"/>
                  </a:lnTo>
                  <a:lnTo>
                    <a:pt x="59" y="469"/>
                  </a:lnTo>
                  <a:lnTo>
                    <a:pt x="58" y="470"/>
                  </a:lnTo>
                  <a:lnTo>
                    <a:pt x="60" y="470"/>
                  </a:lnTo>
                  <a:lnTo>
                    <a:pt x="60" y="469"/>
                  </a:lnTo>
                  <a:lnTo>
                    <a:pt x="58" y="469"/>
                  </a:lnTo>
                  <a:lnTo>
                    <a:pt x="59" y="470"/>
                  </a:lnTo>
                  <a:lnTo>
                    <a:pt x="60" y="469"/>
                  </a:lnTo>
                  <a:lnTo>
                    <a:pt x="59" y="467"/>
                  </a:lnTo>
                  <a:lnTo>
                    <a:pt x="59" y="470"/>
                  </a:lnTo>
                  <a:lnTo>
                    <a:pt x="64" y="470"/>
                  </a:lnTo>
                  <a:lnTo>
                    <a:pt x="64" y="466"/>
                  </a:lnTo>
                  <a:lnTo>
                    <a:pt x="62" y="466"/>
                  </a:lnTo>
                  <a:lnTo>
                    <a:pt x="63" y="467"/>
                  </a:lnTo>
                  <a:lnTo>
                    <a:pt x="64" y="466"/>
                  </a:lnTo>
                  <a:lnTo>
                    <a:pt x="66" y="466"/>
                  </a:lnTo>
                  <a:lnTo>
                    <a:pt x="66" y="462"/>
                  </a:lnTo>
                  <a:lnTo>
                    <a:pt x="63" y="462"/>
                  </a:lnTo>
                  <a:lnTo>
                    <a:pt x="64" y="464"/>
                  </a:lnTo>
                  <a:lnTo>
                    <a:pt x="70" y="458"/>
                  </a:lnTo>
                  <a:lnTo>
                    <a:pt x="67" y="456"/>
                  </a:lnTo>
                  <a:lnTo>
                    <a:pt x="66" y="457"/>
                  </a:lnTo>
                  <a:lnTo>
                    <a:pt x="68" y="457"/>
                  </a:lnTo>
                  <a:lnTo>
                    <a:pt x="68" y="456"/>
                  </a:lnTo>
                  <a:lnTo>
                    <a:pt x="66" y="456"/>
                  </a:lnTo>
                  <a:lnTo>
                    <a:pt x="67" y="457"/>
                  </a:lnTo>
                  <a:lnTo>
                    <a:pt x="68" y="456"/>
                  </a:lnTo>
                  <a:lnTo>
                    <a:pt x="70" y="456"/>
                  </a:lnTo>
                  <a:lnTo>
                    <a:pt x="70" y="453"/>
                  </a:lnTo>
                  <a:lnTo>
                    <a:pt x="67" y="453"/>
                  </a:lnTo>
                  <a:lnTo>
                    <a:pt x="68" y="454"/>
                  </a:lnTo>
                  <a:lnTo>
                    <a:pt x="70" y="453"/>
                  </a:lnTo>
                  <a:lnTo>
                    <a:pt x="71" y="453"/>
                  </a:lnTo>
                  <a:lnTo>
                    <a:pt x="71" y="450"/>
                  </a:lnTo>
                  <a:lnTo>
                    <a:pt x="67" y="447"/>
                  </a:lnTo>
                  <a:lnTo>
                    <a:pt x="66" y="448"/>
                  </a:lnTo>
                  <a:lnTo>
                    <a:pt x="68" y="448"/>
                  </a:lnTo>
                  <a:lnTo>
                    <a:pt x="68" y="447"/>
                  </a:lnTo>
                  <a:lnTo>
                    <a:pt x="66" y="447"/>
                  </a:lnTo>
                  <a:lnTo>
                    <a:pt x="67" y="448"/>
                  </a:lnTo>
                  <a:lnTo>
                    <a:pt x="70" y="445"/>
                  </a:lnTo>
                  <a:lnTo>
                    <a:pt x="66" y="441"/>
                  </a:lnTo>
                  <a:lnTo>
                    <a:pt x="62" y="441"/>
                  </a:lnTo>
                  <a:lnTo>
                    <a:pt x="62" y="443"/>
                  </a:lnTo>
                  <a:lnTo>
                    <a:pt x="64" y="443"/>
                  </a:lnTo>
                  <a:lnTo>
                    <a:pt x="64" y="436"/>
                  </a:lnTo>
                  <a:lnTo>
                    <a:pt x="60" y="436"/>
                  </a:lnTo>
                  <a:lnTo>
                    <a:pt x="60" y="437"/>
                  </a:lnTo>
                  <a:lnTo>
                    <a:pt x="62" y="440"/>
                  </a:lnTo>
                  <a:lnTo>
                    <a:pt x="64" y="439"/>
                  </a:lnTo>
                  <a:lnTo>
                    <a:pt x="66" y="437"/>
                  </a:lnTo>
                  <a:lnTo>
                    <a:pt x="66" y="433"/>
                  </a:lnTo>
                  <a:lnTo>
                    <a:pt x="63" y="433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68" y="430"/>
                  </a:lnTo>
                  <a:lnTo>
                    <a:pt x="66" y="430"/>
                  </a:lnTo>
                  <a:lnTo>
                    <a:pt x="67" y="431"/>
                  </a:lnTo>
                  <a:lnTo>
                    <a:pt x="68" y="430"/>
                  </a:lnTo>
                  <a:lnTo>
                    <a:pt x="67" y="428"/>
                  </a:lnTo>
                  <a:lnTo>
                    <a:pt x="67" y="431"/>
                  </a:lnTo>
                  <a:lnTo>
                    <a:pt x="71" y="431"/>
                  </a:lnTo>
                  <a:lnTo>
                    <a:pt x="71" y="427"/>
                  </a:lnTo>
                  <a:lnTo>
                    <a:pt x="68" y="427"/>
                  </a:lnTo>
                  <a:lnTo>
                    <a:pt x="70" y="428"/>
                  </a:lnTo>
                  <a:lnTo>
                    <a:pt x="71" y="427"/>
                  </a:lnTo>
                  <a:lnTo>
                    <a:pt x="72" y="427"/>
                  </a:lnTo>
                  <a:lnTo>
                    <a:pt x="72" y="423"/>
                  </a:lnTo>
                  <a:lnTo>
                    <a:pt x="70" y="423"/>
                  </a:lnTo>
                  <a:lnTo>
                    <a:pt x="71" y="424"/>
                  </a:lnTo>
                  <a:lnTo>
                    <a:pt x="72" y="423"/>
                  </a:lnTo>
                  <a:lnTo>
                    <a:pt x="73" y="423"/>
                  </a:lnTo>
                  <a:lnTo>
                    <a:pt x="73" y="420"/>
                  </a:lnTo>
                  <a:lnTo>
                    <a:pt x="71" y="420"/>
                  </a:lnTo>
                  <a:lnTo>
                    <a:pt x="72" y="422"/>
                  </a:lnTo>
                  <a:lnTo>
                    <a:pt x="73" y="420"/>
                  </a:lnTo>
                  <a:lnTo>
                    <a:pt x="75" y="420"/>
                  </a:lnTo>
                  <a:lnTo>
                    <a:pt x="75" y="418"/>
                  </a:lnTo>
                  <a:lnTo>
                    <a:pt x="72" y="418"/>
                  </a:lnTo>
                  <a:lnTo>
                    <a:pt x="72" y="420"/>
                  </a:lnTo>
                  <a:lnTo>
                    <a:pt x="76" y="420"/>
                  </a:lnTo>
                  <a:lnTo>
                    <a:pt x="76" y="410"/>
                  </a:lnTo>
                  <a:lnTo>
                    <a:pt x="73" y="410"/>
                  </a:lnTo>
                  <a:lnTo>
                    <a:pt x="75" y="411"/>
                  </a:lnTo>
                  <a:lnTo>
                    <a:pt x="76" y="410"/>
                  </a:lnTo>
                  <a:lnTo>
                    <a:pt x="77" y="410"/>
                  </a:lnTo>
                  <a:lnTo>
                    <a:pt x="77" y="407"/>
                  </a:lnTo>
                  <a:lnTo>
                    <a:pt x="75" y="405"/>
                  </a:lnTo>
                  <a:lnTo>
                    <a:pt x="73" y="406"/>
                  </a:lnTo>
                  <a:lnTo>
                    <a:pt x="76" y="406"/>
                  </a:lnTo>
                  <a:lnTo>
                    <a:pt x="76" y="405"/>
                  </a:lnTo>
                  <a:lnTo>
                    <a:pt x="73" y="405"/>
                  </a:lnTo>
                  <a:lnTo>
                    <a:pt x="75" y="406"/>
                  </a:lnTo>
                  <a:lnTo>
                    <a:pt x="76" y="405"/>
                  </a:lnTo>
                  <a:lnTo>
                    <a:pt x="77" y="405"/>
                  </a:lnTo>
                  <a:lnTo>
                    <a:pt x="77" y="399"/>
                  </a:lnTo>
                  <a:lnTo>
                    <a:pt x="75" y="397"/>
                  </a:lnTo>
                  <a:lnTo>
                    <a:pt x="73" y="398"/>
                  </a:lnTo>
                  <a:lnTo>
                    <a:pt x="73" y="401"/>
                  </a:lnTo>
                  <a:lnTo>
                    <a:pt x="75" y="401"/>
                  </a:lnTo>
                  <a:lnTo>
                    <a:pt x="76" y="397"/>
                  </a:lnTo>
                  <a:lnTo>
                    <a:pt x="75" y="395"/>
                  </a:lnTo>
                  <a:lnTo>
                    <a:pt x="73" y="397"/>
                  </a:lnTo>
                  <a:lnTo>
                    <a:pt x="75" y="398"/>
                  </a:lnTo>
                  <a:lnTo>
                    <a:pt x="76" y="397"/>
                  </a:lnTo>
                  <a:lnTo>
                    <a:pt x="79" y="395"/>
                  </a:lnTo>
                  <a:lnTo>
                    <a:pt x="73" y="393"/>
                  </a:lnTo>
                  <a:lnTo>
                    <a:pt x="72" y="394"/>
                  </a:lnTo>
                  <a:lnTo>
                    <a:pt x="72" y="397"/>
                  </a:lnTo>
                  <a:lnTo>
                    <a:pt x="76" y="397"/>
                  </a:lnTo>
                  <a:lnTo>
                    <a:pt x="76" y="390"/>
                  </a:lnTo>
                  <a:lnTo>
                    <a:pt x="73" y="388"/>
                  </a:lnTo>
                  <a:lnTo>
                    <a:pt x="72" y="389"/>
                  </a:lnTo>
                  <a:lnTo>
                    <a:pt x="72" y="392"/>
                  </a:lnTo>
                  <a:lnTo>
                    <a:pt x="73" y="392"/>
                  </a:lnTo>
                  <a:lnTo>
                    <a:pt x="75" y="388"/>
                  </a:lnTo>
                  <a:lnTo>
                    <a:pt x="72" y="385"/>
                  </a:lnTo>
                  <a:lnTo>
                    <a:pt x="71" y="386"/>
                  </a:lnTo>
                  <a:lnTo>
                    <a:pt x="73" y="386"/>
                  </a:lnTo>
                  <a:lnTo>
                    <a:pt x="73" y="384"/>
                  </a:lnTo>
                  <a:lnTo>
                    <a:pt x="71" y="384"/>
                  </a:lnTo>
                  <a:lnTo>
                    <a:pt x="71" y="386"/>
                  </a:lnTo>
                  <a:lnTo>
                    <a:pt x="72" y="386"/>
                  </a:lnTo>
                  <a:lnTo>
                    <a:pt x="73" y="382"/>
                  </a:lnTo>
                  <a:lnTo>
                    <a:pt x="72" y="381"/>
                  </a:lnTo>
                  <a:lnTo>
                    <a:pt x="71" y="382"/>
                  </a:lnTo>
                  <a:lnTo>
                    <a:pt x="73" y="382"/>
                  </a:lnTo>
                  <a:lnTo>
                    <a:pt x="73" y="378"/>
                  </a:lnTo>
                  <a:lnTo>
                    <a:pt x="72" y="378"/>
                  </a:lnTo>
                  <a:lnTo>
                    <a:pt x="70" y="377"/>
                  </a:lnTo>
                  <a:lnTo>
                    <a:pt x="68" y="378"/>
                  </a:lnTo>
                  <a:lnTo>
                    <a:pt x="71" y="378"/>
                  </a:lnTo>
                  <a:lnTo>
                    <a:pt x="71" y="376"/>
                  </a:lnTo>
                  <a:lnTo>
                    <a:pt x="68" y="376"/>
                  </a:lnTo>
                  <a:lnTo>
                    <a:pt x="70" y="377"/>
                  </a:lnTo>
                  <a:lnTo>
                    <a:pt x="71" y="376"/>
                  </a:lnTo>
                  <a:lnTo>
                    <a:pt x="70" y="373"/>
                  </a:lnTo>
                  <a:lnTo>
                    <a:pt x="67" y="373"/>
                  </a:lnTo>
                  <a:lnTo>
                    <a:pt x="67" y="375"/>
                  </a:lnTo>
                  <a:lnTo>
                    <a:pt x="70" y="375"/>
                  </a:lnTo>
                  <a:lnTo>
                    <a:pt x="70" y="373"/>
                  </a:lnTo>
                  <a:lnTo>
                    <a:pt x="67" y="371"/>
                  </a:lnTo>
                  <a:lnTo>
                    <a:pt x="66" y="372"/>
                  </a:lnTo>
                  <a:lnTo>
                    <a:pt x="68" y="372"/>
                  </a:lnTo>
                  <a:lnTo>
                    <a:pt x="68" y="368"/>
                  </a:lnTo>
                  <a:lnTo>
                    <a:pt x="64" y="368"/>
                  </a:lnTo>
                  <a:lnTo>
                    <a:pt x="64" y="369"/>
                  </a:lnTo>
                  <a:lnTo>
                    <a:pt x="66" y="371"/>
                  </a:lnTo>
                  <a:lnTo>
                    <a:pt x="68" y="368"/>
                  </a:lnTo>
                  <a:lnTo>
                    <a:pt x="66" y="365"/>
                  </a:lnTo>
                  <a:lnTo>
                    <a:pt x="64" y="367"/>
                  </a:lnTo>
                  <a:lnTo>
                    <a:pt x="67" y="367"/>
                  </a:lnTo>
                  <a:lnTo>
                    <a:pt x="67" y="363"/>
                  </a:lnTo>
                  <a:lnTo>
                    <a:pt x="63" y="363"/>
                  </a:lnTo>
                  <a:lnTo>
                    <a:pt x="63" y="364"/>
                  </a:lnTo>
                  <a:lnTo>
                    <a:pt x="66" y="364"/>
                  </a:lnTo>
                  <a:lnTo>
                    <a:pt x="66" y="361"/>
                  </a:lnTo>
                  <a:lnTo>
                    <a:pt x="63" y="359"/>
                  </a:lnTo>
                  <a:lnTo>
                    <a:pt x="62" y="360"/>
                  </a:lnTo>
                  <a:lnTo>
                    <a:pt x="64" y="360"/>
                  </a:lnTo>
                  <a:lnTo>
                    <a:pt x="64" y="356"/>
                  </a:lnTo>
                  <a:lnTo>
                    <a:pt x="59" y="351"/>
                  </a:lnTo>
                  <a:lnTo>
                    <a:pt x="58" y="352"/>
                  </a:lnTo>
                  <a:lnTo>
                    <a:pt x="59" y="354"/>
                  </a:lnTo>
                  <a:lnTo>
                    <a:pt x="60" y="352"/>
                  </a:lnTo>
                  <a:lnTo>
                    <a:pt x="62" y="352"/>
                  </a:lnTo>
                  <a:lnTo>
                    <a:pt x="62" y="348"/>
                  </a:lnTo>
                  <a:lnTo>
                    <a:pt x="58" y="348"/>
                  </a:lnTo>
                  <a:lnTo>
                    <a:pt x="58" y="350"/>
                  </a:lnTo>
                  <a:lnTo>
                    <a:pt x="59" y="351"/>
                  </a:lnTo>
                  <a:lnTo>
                    <a:pt x="60" y="350"/>
                  </a:lnTo>
                  <a:lnTo>
                    <a:pt x="63" y="348"/>
                  </a:lnTo>
                  <a:lnTo>
                    <a:pt x="58" y="346"/>
                  </a:lnTo>
                  <a:lnTo>
                    <a:pt x="56" y="347"/>
                  </a:lnTo>
                  <a:lnTo>
                    <a:pt x="58" y="350"/>
                  </a:lnTo>
                  <a:lnTo>
                    <a:pt x="63" y="347"/>
                  </a:lnTo>
                  <a:lnTo>
                    <a:pt x="59" y="343"/>
                  </a:lnTo>
                  <a:lnTo>
                    <a:pt x="58" y="344"/>
                  </a:lnTo>
                  <a:lnTo>
                    <a:pt x="60" y="344"/>
                  </a:lnTo>
                  <a:lnTo>
                    <a:pt x="60" y="343"/>
                  </a:lnTo>
                  <a:lnTo>
                    <a:pt x="58" y="340"/>
                  </a:lnTo>
                  <a:lnTo>
                    <a:pt x="56" y="342"/>
                  </a:lnTo>
                  <a:lnTo>
                    <a:pt x="59" y="342"/>
                  </a:lnTo>
                  <a:lnTo>
                    <a:pt x="59" y="339"/>
                  </a:lnTo>
                  <a:lnTo>
                    <a:pt x="56" y="339"/>
                  </a:lnTo>
                  <a:lnTo>
                    <a:pt x="58" y="340"/>
                  </a:lnTo>
                  <a:lnTo>
                    <a:pt x="59" y="339"/>
                  </a:lnTo>
                  <a:lnTo>
                    <a:pt x="62" y="338"/>
                  </a:lnTo>
                  <a:lnTo>
                    <a:pt x="56" y="335"/>
                  </a:lnTo>
                  <a:lnTo>
                    <a:pt x="55" y="337"/>
                  </a:lnTo>
                  <a:lnTo>
                    <a:pt x="56" y="338"/>
                  </a:lnTo>
                  <a:lnTo>
                    <a:pt x="58" y="337"/>
                  </a:lnTo>
                  <a:lnTo>
                    <a:pt x="59" y="337"/>
                  </a:lnTo>
                  <a:lnTo>
                    <a:pt x="59" y="333"/>
                  </a:lnTo>
                  <a:lnTo>
                    <a:pt x="56" y="333"/>
                  </a:lnTo>
                  <a:lnTo>
                    <a:pt x="58" y="334"/>
                  </a:lnTo>
                  <a:lnTo>
                    <a:pt x="60" y="331"/>
                  </a:lnTo>
                  <a:lnTo>
                    <a:pt x="58" y="329"/>
                  </a:lnTo>
                  <a:lnTo>
                    <a:pt x="56" y="330"/>
                  </a:lnTo>
                  <a:lnTo>
                    <a:pt x="58" y="331"/>
                  </a:lnTo>
                  <a:lnTo>
                    <a:pt x="59" y="330"/>
                  </a:lnTo>
                  <a:lnTo>
                    <a:pt x="60" y="330"/>
                  </a:lnTo>
                  <a:lnTo>
                    <a:pt x="60" y="327"/>
                  </a:lnTo>
                  <a:lnTo>
                    <a:pt x="58" y="327"/>
                  </a:lnTo>
                  <a:lnTo>
                    <a:pt x="59" y="329"/>
                  </a:lnTo>
                  <a:lnTo>
                    <a:pt x="62" y="326"/>
                  </a:lnTo>
                  <a:lnTo>
                    <a:pt x="59" y="323"/>
                  </a:lnTo>
                  <a:lnTo>
                    <a:pt x="58" y="325"/>
                  </a:lnTo>
                  <a:lnTo>
                    <a:pt x="60" y="325"/>
                  </a:lnTo>
                  <a:lnTo>
                    <a:pt x="60" y="322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62" y="321"/>
                  </a:lnTo>
                  <a:lnTo>
                    <a:pt x="59" y="318"/>
                  </a:lnTo>
                  <a:lnTo>
                    <a:pt x="58" y="320"/>
                  </a:lnTo>
                  <a:lnTo>
                    <a:pt x="58" y="322"/>
                  </a:lnTo>
                  <a:lnTo>
                    <a:pt x="62" y="322"/>
                  </a:lnTo>
                  <a:lnTo>
                    <a:pt x="62" y="318"/>
                  </a:lnTo>
                  <a:lnTo>
                    <a:pt x="59" y="318"/>
                  </a:lnTo>
                  <a:lnTo>
                    <a:pt x="60" y="320"/>
                  </a:lnTo>
                  <a:lnTo>
                    <a:pt x="63" y="317"/>
                  </a:lnTo>
                  <a:lnTo>
                    <a:pt x="60" y="314"/>
                  </a:lnTo>
                  <a:lnTo>
                    <a:pt x="59" y="316"/>
                  </a:lnTo>
                  <a:lnTo>
                    <a:pt x="60" y="317"/>
                  </a:lnTo>
                  <a:lnTo>
                    <a:pt x="62" y="316"/>
                  </a:lnTo>
                  <a:lnTo>
                    <a:pt x="63" y="316"/>
                  </a:lnTo>
                  <a:lnTo>
                    <a:pt x="63" y="313"/>
                  </a:lnTo>
                  <a:lnTo>
                    <a:pt x="60" y="313"/>
                  </a:lnTo>
                  <a:lnTo>
                    <a:pt x="62" y="314"/>
                  </a:lnTo>
                  <a:lnTo>
                    <a:pt x="63" y="313"/>
                  </a:lnTo>
                  <a:lnTo>
                    <a:pt x="64" y="313"/>
                  </a:lnTo>
                  <a:lnTo>
                    <a:pt x="64" y="309"/>
                  </a:lnTo>
                  <a:lnTo>
                    <a:pt x="62" y="309"/>
                  </a:lnTo>
                  <a:lnTo>
                    <a:pt x="63" y="310"/>
                  </a:lnTo>
                  <a:lnTo>
                    <a:pt x="64" y="309"/>
                  </a:lnTo>
                  <a:lnTo>
                    <a:pt x="66" y="309"/>
                  </a:lnTo>
                  <a:lnTo>
                    <a:pt x="66" y="306"/>
                  </a:lnTo>
                  <a:lnTo>
                    <a:pt x="63" y="306"/>
                  </a:lnTo>
                  <a:lnTo>
                    <a:pt x="64" y="308"/>
                  </a:lnTo>
                  <a:lnTo>
                    <a:pt x="67" y="305"/>
                  </a:lnTo>
                  <a:lnTo>
                    <a:pt x="68" y="305"/>
                  </a:lnTo>
                  <a:lnTo>
                    <a:pt x="68" y="301"/>
                  </a:lnTo>
                  <a:lnTo>
                    <a:pt x="66" y="301"/>
                  </a:lnTo>
                  <a:lnTo>
                    <a:pt x="67" y="302"/>
                  </a:lnTo>
                  <a:lnTo>
                    <a:pt x="68" y="301"/>
                  </a:lnTo>
                  <a:lnTo>
                    <a:pt x="70" y="301"/>
                  </a:lnTo>
                  <a:lnTo>
                    <a:pt x="70" y="297"/>
                  </a:lnTo>
                  <a:lnTo>
                    <a:pt x="67" y="297"/>
                  </a:lnTo>
                  <a:lnTo>
                    <a:pt x="68" y="299"/>
                  </a:lnTo>
                  <a:lnTo>
                    <a:pt x="70" y="297"/>
                  </a:lnTo>
                  <a:lnTo>
                    <a:pt x="71" y="297"/>
                  </a:lnTo>
                  <a:lnTo>
                    <a:pt x="71" y="295"/>
                  </a:lnTo>
                  <a:lnTo>
                    <a:pt x="68" y="295"/>
                  </a:lnTo>
                  <a:lnTo>
                    <a:pt x="68" y="297"/>
                  </a:lnTo>
                  <a:lnTo>
                    <a:pt x="72" y="297"/>
                  </a:lnTo>
                  <a:lnTo>
                    <a:pt x="72" y="293"/>
                  </a:lnTo>
                  <a:lnTo>
                    <a:pt x="70" y="293"/>
                  </a:lnTo>
                  <a:lnTo>
                    <a:pt x="71" y="295"/>
                  </a:lnTo>
                  <a:lnTo>
                    <a:pt x="72" y="293"/>
                  </a:lnTo>
                  <a:lnTo>
                    <a:pt x="73" y="293"/>
                  </a:lnTo>
                  <a:lnTo>
                    <a:pt x="73" y="291"/>
                  </a:lnTo>
                  <a:lnTo>
                    <a:pt x="71" y="291"/>
                  </a:lnTo>
                  <a:lnTo>
                    <a:pt x="71" y="293"/>
                  </a:lnTo>
                  <a:lnTo>
                    <a:pt x="75" y="293"/>
                  </a:lnTo>
                  <a:lnTo>
                    <a:pt x="75" y="289"/>
                  </a:lnTo>
                  <a:lnTo>
                    <a:pt x="72" y="289"/>
                  </a:lnTo>
                  <a:lnTo>
                    <a:pt x="73" y="291"/>
                  </a:lnTo>
                  <a:lnTo>
                    <a:pt x="75" y="289"/>
                  </a:lnTo>
                  <a:lnTo>
                    <a:pt x="76" y="289"/>
                  </a:lnTo>
                  <a:lnTo>
                    <a:pt x="76" y="285"/>
                  </a:lnTo>
                  <a:lnTo>
                    <a:pt x="73" y="285"/>
                  </a:lnTo>
                  <a:lnTo>
                    <a:pt x="75" y="287"/>
                  </a:lnTo>
                  <a:lnTo>
                    <a:pt x="77" y="284"/>
                  </a:lnTo>
                  <a:lnTo>
                    <a:pt x="75" y="282"/>
                  </a:lnTo>
                  <a:lnTo>
                    <a:pt x="73" y="283"/>
                  </a:lnTo>
                  <a:lnTo>
                    <a:pt x="75" y="284"/>
                  </a:lnTo>
                  <a:lnTo>
                    <a:pt x="77" y="282"/>
                  </a:lnTo>
                  <a:lnTo>
                    <a:pt x="76" y="280"/>
                  </a:lnTo>
                  <a:lnTo>
                    <a:pt x="76" y="283"/>
                  </a:lnTo>
                  <a:lnTo>
                    <a:pt x="79" y="283"/>
                  </a:lnTo>
                  <a:lnTo>
                    <a:pt x="79" y="282"/>
                  </a:lnTo>
                  <a:lnTo>
                    <a:pt x="81" y="279"/>
                  </a:lnTo>
                  <a:lnTo>
                    <a:pt x="79" y="276"/>
                  </a:lnTo>
                  <a:lnTo>
                    <a:pt x="77" y="278"/>
                  </a:lnTo>
                  <a:lnTo>
                    <a:pt x="79" y="279"/>
                  </a:lnTo>
                  <a:lnTo>
                    <a:pt x="81" y="276"/>
                  </a:lnTo>
                  <a:lnTo>
                    <a:pt x="83" y="276"/>
                  </a:lnTo>
                  <a:lnTo>
                    <a:pt x="83" y="274"/>
                  </a:lnTo>
                  <a:lnTo>
                    <a:pt x="80" y="274"/>
                  </a:lnTo>
                  <a:lnTo>
                    <a:pt x="81" y="275"/>
                  </a:lnTo>
                  <a:lnTo>
                    <a:pt x="84" y="272"/>
                  </a:lnTo>
                  <a:lnTo>
                    <a:pt x="85" y="272"/>
                  </a:lnTo>
                  <a:lnTo>
                    <a:pt x="85" y="268"/>
                  </a:lnTo>
                  <a:lnTo>
                    <a:pt x="81" y="268"/>
                  </a:lnTo>
                  <a:lnTo>
                    <a:pt x="81" y="270"/>
                  </a:lnTo>
                  <a:lnTo>
                    <a:pt x="83" y="272"/>
                  </a:lnTo>
                  <a:lnTo>
                    <a:pt x="85" y="271"/>
                  </a:lnTo>
                  <a:lnTo>
                    <a:pt x="87" y="270"/>
                  </a:lnTo>
                  <a:lnTo>
                    <a:pt x="87" y="267"/>
                  </a:lnTo>
                  <a:lnTo>
                    <a:pt x="84" y="267"/>
                  </a:lnTo>
                  <a:lnTo>
                    <a:pt x="85" y="268"/>
                  </a:lnTo>
                  <a:lnTo>
                    <a:pt x="87" y="267"/>
                  </a:lnTo>
                  <a:lnTo>
                    <a:pt x="85" y="265"/>
                  </a:lnTo>
                  <a:lnTo>
                    <a:pt x="84" y="265"/>
                  </a:lnTo>
                  <a:lnTo>
                    <a:pt x="84" y="266"/>
                  </a:lnTo>
                  <a:lnTo>
                    <a:pt x="85" y="267"/>
                  </a:lnTo>
                  <a:lnTo>
                    <a:pt x="89" y="263"/>
                  </a:lnTo>
                  <a:lnTo>
                    <a:pt x="90" y="263"/>
                  </a:lnTo>
                  <a:lnTo>
                    <a:pt x="90" y="258"/>
                  </a:lnTo>
                  <a:lnTo>
                    <a:pt x="88" y="258"/>
                  </a:lnTo>
                  <a:lnTo>
                    <a:pt x="89" y="259"/>
                  </a:lnTo>
                  <a:lnTo>
                    <a:pt x="92" y="257"/>
                  </a:lnTo>
                  <a:lnTo>
                    <a:pt x="93" y="257"/>
                  </a:lnTo>
                  <a:lnTo>
                    <a:pt x="93" y="254"/>
                  </a:lnTo>
                  <a:lnTo>
                    <a:pt x="90" y="254"/>
                  </a:lnTo>
                  <a:lnTo>
                    <a:pt x="92" y="255"/>
                  </a:lnTo>
                  <a:lnTo>
                    <a:pt x="93" y="254"/>
                  </a:lnTo>
                  <a:lnTo>
                    <a:pt x="94" y="254"/>
                  </a:lnTo>
                  <a:lnTo>
                    <a:pt x="94" y="250"/>
                  </a:lnTo>
                  <a:lnTo>
                    <a:pt x="92" y="250"/>
                  </a:lnTo>
                  <a:lnTo>
                    <a:pt x="93" y="251"/>
                  </a:lnTo>
                  <a:lnTo>
                    <a:pt x="94" y="250"/>
                  </a:lnTo>
                  <a:lnTo>
                    <a:pt x="96" y="250"/>
                  </a:lnTo>
                  <a:lnTo>
                    <a:pt x="96" y="248"/>
                  </a:lnTo>
                  <a:lnTo>
                    <a:pt x="93" y="248"/>
                  </a:lnTo>
                  <a:lnTo>
                    <a:pt x="94" y="249"/>
                  </a:lnTo>
                  <a:lnTo>
                    <a:pt x="96" y="248"/>
                  </a:lnTo>
                  <a:lnTo>
                    <a:pt x="97" y="248"/>
                  </a:lnTo>
                  <a:lnTo>
                    <a:pt x="97" y="245"/>
                  </a:lnTo>
                  <a:lnTo>
                    <a:pt x="94" y="245"/>
                  </a:lnTo>
                  <a:lnTo>
                    <a:pt x="96" y="246"/>
                  </a:lnTo>
                  <a:lnTo>
                    <a:pt x="97" y="245"/>
                  </a:lnTo>
                  <a:lnTo>
                    <a:pt x="98" y="245"/>
                  </a:lnTo>
                  <a:lnTo>
                    <a:pt x="98" y="241"/>
                  </a:lnTo>
                  <a:lnTo>
                    <a:pt x="96" y="241"/>
                  </a:lnTo>
                  <a:lnTo>
                    <a:pt x="97" y="242"/>
                  </a:lnTo>
                  <a:lnTo>
                    <a:pt x="100" y="240"/>
                  </a:lnTo>
                  <a:lnTo>
                    <a:pt x="101" y="240"/>
                  </a:lnTo>
                  <a:lnTo>
                    <a:pt x="101" y="234"/>
                  </a:lnTo>
                  <a:lnTo>
                    <a:pt x="97" y="234"/>
                  </a:lnTo>
                  <a:lnTo>
                    <a:pt x="97" y="236"/>
                  </a:lnTo>
                  <a:lnTo>
                    <a:pt x="98" y="238"/>
                  </a:lnTo>
                  <a:lnTo>
                    <a:pt x="101" y="237"/>
                  </a:lnTo>
                  <a:lnTo>
                    <a:pt x="102" y="236"/>
                  </a:lnTo>
                  <a:lnTo>
                    <a:pt x="102" y="229"/>
                  </a:lnTo>
                  <a:lnTo>
                    <a:pt x="100" y="229"/>
                  </a:lnTo>
                  <a:lnTo>
                    <a:pt x="101" y="230"/>
                  </a:lnTo>
                  <a:lnTo>
                    <a:pt x="105" y="227"/>
                  </a:lnTo>
                  <a:lnTo>
                    <a:pt x="102" y="224"/>
                  </a:lnTo>
                  <a:lnTo>
                    <a:pt x="101" y="225"/>
                  </a:lnTo>
                  <a:lnTo>
                    <a:pt x="102" y="227"/>
                  </a:lnTo>
                  <a:lnTo>
                    <a:pt x="105" y="224"/>
                  </a:lnTo>
                  <a:lnTo>
                    <a:pt x="102" y="221"/>
                  </a:lnTo>
                  <a:lnTo>
                    <a:pt x="101" y="223"/>
                  </a:lnTo>
                  <a:lnTo>
                    <a:pt x="102" y="225"/>
                  </a:lnTo>
                  <a:lnTo>
                    <a:pt x="105" y="224"/>
                  </a:lnTo>
                  <a:lnTo>
                    <a:pt x="104" y="220"/>
                  </a:lnTo>
                  <a:lnTo>
                    <a:pt x="102" y="220"/>
                  </a:lnTo>
                  <a:lnTo>
                    <a:pt x="102" y="221"/>
                  </a:lnTo>
                  <a:lnTo>
                    <a:pt x="104" y="223"/>
                  </a:lnTo>
                  <a:lnTo>
                    <a:pt x="105" y="221"/>
                  </a:lnTo>
                  <a:lnTo>
                    <a:pt x="106" y="221"/>
                  </a:lnTo>
                  <a:lnTo>
                    <a:pt x="106" y="219"/>
                  </a:lnTo>
                  <a:lnTo>
                    <a:pt x="104" y="216"/>
                  </a:lnTo>
                  <a:lnTo>
                    <a:pt x="102" y="217"/>
                  </a:lnTo>
                  <a:lnTo>
                    <a:pt x="105" y="217"/>
                  </a:lnTo>
                  <a:lnTo>
                    <a:pt x="105" y="215"/>
                  </a:lnTo>
                  <a:lnTo>
                    <a:pt x="101" y="215"/>
                  </a:lnTo>
                  <a:lnTo>
                    <a:pt x="101" y="216"/>
                  </a:lnTo>
                  <a:lnTo>
                    <a:pt x="102" y="217"/>
                  </a:lnTo>
                  <a:lnTo>
                    <a:pt x="105" y="215"/>
                  </a:lnTo>
                  <a:lnTo>
                    <a:pt x="102" y="212"/>
                  </a:lnTo>
                  <a:lnTo>
                    <a:pt x="101" y="213"/>
                  </a:lnTo>
                  <a:lnTo>
                    <a:pt x="102" y="215"/>
                  </a:lnTo>
                  <a:lnTo>
                    <a:pt x="104" y="213"/>
                  </a:lnTo>
                  <a:lnTo>
                    <a:pt x="105" y="213"/>
                  </a:lnTo>
                  <a:lnTo>
                    <a:pt x="105" y="211"/>
                  </a:lnTo>
                  <a:lnTo>
                    <a:pt x="101" y="207"/>
                  </a:lnTo>
                  <a:lnTo>
                    <a:pt x="100" y="208"/>
                  </a:lnTo>
                  <a:lnTo>
                    <a:pt x="102" y="208"/>
                  </a:lnTo>
                  <a:lnTo>
                    <a:pt x="102" y="207"/>
                  </a:lnTo>
                  <a:lnTo>
                    <a:pt x="100" y="204"/>
                  </a:lnTo>
                  <a:lnTo>
                    <a:pt x="98" y="206"/>
                  </a:lnTo>
                  <a:lnTo>
                    <a:pt x="98" y="208"/>
                  </a:lnTo>
                  <a:lnTo>
                    <a:pt x="102" y="208"/>
                  </a:lnTo>
                  <a:lnTo>
                    <a:pt x="102" y="204"/>
                  </a:lnTo>
                  <a:lnTo>
                    <a:pt x="100" y="202"/>
                  </a:lnTo>
                  <a:lnTo>
                    <a:pt x="98" y="203"/>
                  </a:lnTo>
                  <a:lnTo>
                    <a:pt x="101" y="203"/>
                  </a:lnTo>
                  <a:lnTo>
                    <a:pt x="101" y="202"/>
                  </a:lnTo>
                  <a:lnTo>
                    <a:pt x="98" y="199"/>
                  </a:lnTo>
                  <a:lnTo>
                    <a:pt x="97" y="200"/>
                  </a:lnTo>
                  <a:lnTo>
                    <a:pt x="100" y="200"/>
                  </a:lnTo>
                  <a:lnTo>
                    <a:pt x="100" y="198"/>
                  </a:lnTo>
                  <a:lnTo>
                    <a:pt x="96" y="194"/>
                  </a:lnTo>
                  <a:lnTo>
                    <a:pt x="94" y="195"/>
                  </a:lnTo>
                  <a:lnTo>
                    <a:pt x="97" y="195"/>
                  </a:lnTo>
                  <a:lnTo>
                    <a:pt x="97" y="194"/>
                  </a:lnTo>
                  <a:lnTo>
                    <a:pt x="94" y="191"/>
                  </a:lnTo>
                  <a:lnTo>
                    <a:pt x="93" y="193"/>
                  </a:lnTo>
                  <a:lnTo>
                    <a:pt x="96" y="193"/>
                  </a:lnTo>
                  <a:lnTo>
                    <a:pt x="96" y="190"/>
                  </a:lnTo>
                  <a:lnTo>
                    <a:pt x="94" y="190"/>
                  </a:lnTo>
                  <a:lnTo>
                    <a:pt x="92" y="189"/>
                  </a:lnTo>
                  <a:lnTo>
                    <a:pt x="90" y="190"/>
                  </a:lnTo>
                  <a:lnTo>
                    <a:pt x="93" y="190"/>
                  </a:lnTo>
                  <a:lnTo>
                    <a:pt x="93" y="189"/>
                  </a:lnTo>
                  <a:lnTo>
                    <a:pt x="90" y="186"/>
                  </a:lnTo>
                  <a:lnTo>
                    <a:pt x="89" y="187"/>
                  </a:lnTo>
                  <a:lnTo>
                    <a:pt x="92" y="187"/>
                  </a:lnTo>
                  <a:lnTo>
                    <a:pt x="92" y="186"/>
                  </a:lnTo>
                  <a:lnTo>
                    <a:pt x="89" y="183"/>
                  </a:lnTo>
                  <a:lnTo>
                    <a:pt x="88" y="185"/>
                  </a:lnTo>
                  <a:lnTo>
                    <a:pt x="90" y="185"/>
                  </a:lnTo>
                  <a:lnTo>
                    <a:pt x="90" y="182"/>
                  </a:lnTo>
                  <a:lnTo>
                    <a:pt x="88" y="179"/>
                  </a:lnTo>
                  <a:lnTo>
                    <a:pt x="87" y="181"/>
                  </a:lnTo>
                  <a:lnTo>
                    <a:pt x="88" y="182"/>
                  </a:lnTo>
                  <a:lnTo>
                    <a:pt x="90" y="179"/>
                  </a:lnTo>
                  <a:lnTo>
                    <a:pt x="88" y="177"/>
                  </a:lnTo>
                  <a:lnTo>
                    <a:pt x="87" y="178"/>
                  </a:lnTo>
                  <a:lnTo>
                    <a:pt x="89" y="178"/>
                  </a:lnTo>
                  <a:lnTo>
                    <a:pt x="89" y="177"/>
                  </a:lnTo>
                  <a:lnTo>
                    <a:pt x="87" y="177"/>
                  </a:lnTo>
                  <a:lnTo>
                    <a:pt x="88" y="178"/>
                  </a:lnTo>
                  <a:lnTo>
                    <a:pt x="90" y="175"/>
                  </a:lnTo>
                  <a:lnTo>
                    <a:pt x="88" y="173"/>
                  </a:lnTo>
                  <a:lnTo>
                    <a:pt x="87" y="174"/>
                  </a:lnTo>
                  <a:lnTo>
                    <a:pt x="89" y="174"/>
                  </a:lnTo>
                  <a:lnTo>
                    <a:pt x="89" y="165"/>
                  </a:lnTo>
                  <a:lnTo>
                    <a:pt x="87" y="165"/>
                  </a:lnTo>
                  <a:lnTo>
                    <a:pt x="88" y="166"/>
                  </a:lnTo>
                  <a:lnTo>
                    <a:pt x="89" y="165"/>
                  </a:lnTo>
                  <a:lnTo>
                    <a:pt x="90" y="165"/>
                  </a:lnTo>
                  <a:lnTo>
                    <a:pt x="90" y="160"/>
                  </a:lnTo>
                  <a:lnTo>
                    <a:pt x="88" y="157"/>
                  </a:lnTo>
                  <a:lnTo>
                    <a:pt x="87" y="158"/>
                  </a:lnTo>
                  <a:lnTo>
                    <a:pt x="89" y="158"/>
                  </a:lnTo>
                  <a:lnTo>
                    <a:pt x="89" y="156"/>
                  </a:lnTo>
                  <a:lnTo>
                    <a:pt x="87" y="156"/>
                  </a:lnTo>
                  <a:lnTo>
                    <a:pt x="88" y="157"/>
                  </a:lnTo>
                  <a:lnTo>
                    <a:pt x="89" y="156"/>
                  </a:lnTo>
                  <a:lnTo>
                    <a:pt x="90" y="156"/>
                  </a:lnTo>
                  <a:lnTo>
                    <a:pt x="90" y="153"/>
                  </a:lnTo>
                  <a:lnTo>
                    <a:pt x="88" y="153"/>
                  </a:lnTo>
                  <a:lnTo>
                    <a:pt x="89" y="155"/>
                  </a:lnTo>
                  <a:lnTo>
                    <a:pt x="92" y="152"/>
                  </a:lnTo>
                  <a:lnTo>
                    <a:pt x="89" y="149"/>
                  </a:lnTo>
                  <a:lnTo>
                    <a:pt x="88" y="151"/>
                  </a:lnTo>
                  <a:lnTo>
                    <a:pt x="90" y="151"/>
                  </a:lnTo>
                  <a:lnTo>
                    <a:pt x="90" y="149"/>
                  </a:lnTo>
                  <a:lnTo>
                    <a:pt x="88" y="149"/>
                  </a:lnTo>
                  <a:lnTo>
                    <a:pt x="89" y="151"/>
                  </a:lnTo>
                  <a:lnTo>
                    <a:pt x="92" y="148"/>
                  </a:lnTo>
                  <a:lnTo>
                    <a:pt x="89" y="145"/>
                  </a:lnTo>
                  <a:lnTo>
                    <a:pt x="88" y="147"/>
                  </a:lnTo>
                  <a:lnTo>
                    <a:pt x="88" y="149"/>
                  </a:lnTo>
                  <a:lnTo>
                    <a:pt x="89" y="149"/>
                  </a:lnTo>
                  <a:lnTo>
                    <a:pt x="90" y="145"/>
                  </a:lnTo>
                  <a:lnTo>
                    <a:pt x="89" y="144"/>
                  </a:lnTo>
                  <a:lnTo>
                    <a:pt x="88" y="145"/>
                  </a:lnTo>
                  <a:lnTo>
                    <a:pt x="89" y="147"/>
                  </a:lnTo>
                  <a:lnTo>
                    <a:pt x="90" y="145"/>
                  </a:lnTo>
                  <a:lnTo>
                    <a:pt x="92" y="145"/>
                  </a:lnTo>
                  <a:lnTo>
                    <a:pt x="92" y="141"/>
                  </a:lnTo>
                  <a:lnTo>
                    <a:pt x="89" y="139"/>
                  </a:lnTo>
                  <a:lnTo>
                    <a:pt x="88" y="140"/>
                  </a:lnTo>
                  <a:lnTo>
                    <a:pt x="89" y="141"/>
                  </a:lnTo>
                  <a:lnTo>
                    <a:pt x="90" y="140"/>
                  </a:lnTo>
                  <a:lnTo>
                    <a:pt x="92" y="140"/>
                  </a:lnTo>
                  <a:lnTo>
                    <a:pt x="92" y="135"/>
                  </a:lnTo>
                  <a:lnTo>
                    <a:pt x="89" y="132"/>
                  </a:lnTo>
                  <a:lnTo>
                    <a:pt x="88" y="134"/>
                  </a:lnTo>
                  <a:lnTo>
                    <a:pt x="89" y="135"/>
                  </a:lnTo>
                  <a:lnTo>
                    <a:pt x="92" y="132"/>
                  </a:lnTo>
                  <a:lnTo>
                    <a:pt x="93" y="132"/>
                  </a:lnTo>
                  <a:lnTo>
                    <a:pt x="93" y="130"/>
                  </a:lnTo>
                  <a:lnTo>
                    <a:pt x="90" y="127"/>
                  </a:lnTo>
                  <a:lnTo>
                    <a:pt x="89" y="128"/>
                  </a:lnTo>
                  <a:lnTo>
                    <a:pt x="90" y="130"/>
                  </a:lnTo>
                  <a:lnTo>
                    <a:pt x="92" y="128"/>
                  </a:lnTo>
                  <a:lnTo>
                    <a:pt x="93" y="128"/>
                  </a:lnTo>
                  <a:lnTo>
                    <a:pt x="93" y="124"/>
                  </a:lnTo>
                  <a:lnTo>
                    <a:pt x="90" y="122"/>
                  </a:lnTo>
                  <a:lnTo>
                    <a:pt x="89" y="123"/>
                  </a:lnTo>
                  <a:lnTo>
                    <a:pt x="89" y="126"/>
                  </a:lnTo>
                  <a:lnTo>
                    <a:pt x="93" y="126"/>
                  </a:lnTo>
                  <a:lnTo>
                    <a:pt x="93" y="117"/>
                  </a:lnTo>
                  <a:lnTo>
                    <a:pt x="90" y="117"/>
                  </a:lnTo>
                  <a:lnTo>
                    <a:pt x="92" y="118"/>
                  </a:lnTo>
                  <a:lnTo>
                    <a:pt x="94" y="115"/>
                  </a:lnTo>
                  <a:lnTo>
                    <a:pt x="92" y="113"/>
                  </a:lnTo>
                  <a:lnTo>
                    <a:pt x="90" y="114"/>
                  </a:lnTo>
                  <a:lnTo>
                    <a:pt x="93" y="114"/>
                  </a:lnTo>
                  <a:lnTo>
                    <a:pt x="93" y="111"/>
                  </a:lnTo>
                  <a:lnTo>
                    <a:pt x="90" y="111"/>
                  </a:lnTo>
                  <a:lnTo>
                    <a:pt x="92" y="113"/>
                  </a:lnTo>
                  <a:lnTo>
                    <a:pt x="94" y="110"/>
                  </a:lnTo>
                  <a:lnTo>
                    <a:pt x="92" y="107"/>
                  </a:lnTo>
                  <a:lnTo>
                    <a:pt x="90" y="109"/>
                  </a:lnTo>
                  <a:lnTo>
                    <a:pt x="93" y="109"/>
                  </a:lnTo>
                  <a:lnTo>
                    <a:pt x="93" y="106"/>
                  </a:lnTo>
                  <a:lnTo>
                    <a:pt x="90" y="106"/>
                  </a:lnTo>
                  <a:lnTo>
                    <a:pt x="92" y="107"/>
                  </a:lnTo>
                  <a:lnTo>
                    <a:pt x="93" y="106"/>
                  </a:lnTo>
                  <a:lnTo>
                    <a:pt x="94" y="106"/>
                  </a:lnTo>
                  <a:lnTo>
                    <a:pt x="94" y="102"/>
                  </a:lnTo>
                  <a:lnTo>
                    <a:pt x="92" y="102"/>
                  </a:lnTo>
                  <a:lnTo>
                    <a:pt x="93" y="103"/>
                  </a:lnTo>
                  <a:lnTo>
                    <a:pt x="94" y="102"/>
                  </a:lnTo>
                  <a:lnTo>
                    <a:pt x="97" y="101"/>
                  </a:lnTo>
                  <a:lnTo>
                    <a:pt x="92" y="98"/>
                  </a:lnTo>
                  <a:lnTo>
                    <a:pt x="90" y="100"/>
                  </a:lnTo>
                  <a:lnTo>
                    <a:pt x="92" y="101"/>
                  </a:lnTo>
                  <a:lnTo>
                    <a:pt x="93" y="100"/>
                  </a:lnTo>
                  <a:lnTo>
                    <a:pt x="94" y="100"/>
                  </a:lnTo>
                  <a:lnTo>
                    <a:pt x="94" y="94"/>
                  </a:lnTo>
                  <a:lnTo>
                    <a:pt x="92" y="94"/>
                  </a:lnTo>
                  <a:lnTo>
                    <a:pt x="93" y="96"/>
                  </a:lnTo>
                  <a:lnTo>
                    <a:pt x="94" y="94"/>
                  </a:lnTo>
                  <a:lnTo>
                    <a:pt x="93" y="92"/>
                  </a:lnTo>
                  <a:lnTo>
                    <a:pt x="92" y="92"/>
                  </a:lnTo>
                  <a:lnTo>
                    <a:pt x="92" y="93"/>
                  </a:lnTo>
                  <a:lnTo>
                    <a:pt x="94" y="93"/>
                  </a:lnTo>
                  <a:lnTo>
                    <a:pt x="94" y="90"/>
                  </a:lnTo>
                  <a:lnTo>
                    <a:pt x="92" y="88"/>
                  </a:lnTo>
                  <a:lnTo>
                    <a:pt x="90" y="89"/>
                  </a:lnTo>
                  <a:lnTo>
                    <a:pt x="92" y="90"/>
                  </a:lnTo>
                  <a:lnTo>
                    <a:pt x="94" y="88"/>
                  </a:lnTo>
                  <a:lnTo>
                    <a:pt x="96" y="88"/>
                  </a:lnTo>
                  <a:lnTo>
                    <a:pt x="96" y="85"/>
                  </a:lnTo>
                  <a:lnTo>
                    <a:pt x="93" y="83"/>
                  </a:lnTo>
                  <a:lnTo>
                    <a:pt x="92" y="84"/>
                  </a:lnTo>
                  <a:lnTo>
                    <a:pt x="94" y="84"/>
                  </a:lnTo>
                  <a:lnTo>
                    <a:pt x="94" y="83"/>
                  </a:lnTo>
                  <a:lnTo>
                    <a:pt x="92" y="83"/>
                  </a:lnTo>
                  <a:lnTo>
                    <a:pt x="92" y="85"/>
                  </a:lnTo>
                  <a:lnTo>
                    <a:pt x="96" y="85"/>
                  </a:lnTo>
                  <a:lnTo>
                    <a:pt x="96" y="69"/>
                  </a:lnTo>
                  <a:lnTo>
                    <a:pt x="93" y="67"/>
                  </a:lnTo>
                  <a:lnTo>
                    <a:pt x="92" y="68"/>
                  </a:lnTo>
                  <a:lnTo>
                    <a:pt x="92" y="71"/>
                  </a:lnTo>
                  <a:lnTo>
                    <a:pt x="94" y="71"/>
                  </a:lnTo>
                  <a:lnTo>
                    <a:pt x="96" y="67"/>
                  </a:lnTo>
                  <a:lnTo>
                    <a:pt x="94" y="65"/>
                  </a:lnTo>
                  <a:lnTo>
                    <a:pt x="93" y="67"/>
                  </a:lnTo>
                  <a:lnTo>
                    <a:pt x="96" y="67"/>
                  </a:lnTo>
                  <a:lnTo>
                    <a:pt x="96" y="63"/>
                  </a:lnTo>
                  <a:lnTo>
                    <a:pt x="93" y="60"/>
                  </a:lnTo>
                  <a:lnTo>
                    <a:pt x="92" y="62"/>
                  </a:lnTo>
                  <a:lnTo>
                    <a:pt x="93" y="63"/>
                  </a:lnTo>
                  <a:lnTo>
                    <a:pt x="96" y="60"/>
                  </a:lnTo>
                  <a:lnTo>
                    <a:pt x="93" y="58"/>
                  </a:lnTo>
                  <a:lnTo>
                    <a:pt x="92" y="59"/>
                  </a:lnTo>
                  <a:lnTo>
                    <a:pt x="94" y="59"/>
                  </a:lnTo>
                  <a:lnTo>
                    <a:pt x="94" y="54"/>
                  </a:lnTo>
                  <a:lnTo>
                    <a:pt x="92" y="51"/>
                  </a:lnTo>
                  <a:lnTo>
                    <a:pt x="90" y="52"/>
                  </a:lnTo>
                  <a:lnTo>
                    <a:pt x="92" y="54"/>
                  </a:lnTo>
                  <a:lnTo>
                    <a:pt x="93" y="52"/>
                  </a:lnTo>
                  <a:lnTo>
                    <a:pt x="94" y="52"/>
                  </a:lnTo>
                  <a:lnTo>
                    <a:pt x="94" y="50"/>
                  </a:lnTo>
                  <a:lnTo>
                    <a:pt x="92" y="47"/>
                  </a:lnTo>
                  <a:lnTo>
                    <a:pt x="90" y="48"/>
                  </a:lnTo>
                  <a:lnTo>
                    <a:pt x="90" y="51"/>
                  </a:lnTo>
                  <a:lnTo>
                    <a:pt x="92" y="51"/>
                  </a:lnTo>
                  <a:lnTo>
                    <a:pt x="93" y="47"/>
                  </a:lnTo>
                  <a:lnTo>
                    <a:pt x="92" y="46"/>
                  </a:lnTo>
                  <a:lnTo>
                    <a:pt x="90" y="47"/>
                  </a:lnTo>
                  <a:lnTo>
                    <a:pt x="93" y="47"/>
                  </a:lnTo>
                  <a:lnTo>
                    <a:pt x="93" y="45"/>
                  </a:lnTo>
                  <a:lnTo>
                    <a:pt x="90" y="45"/>
                  </a:lnTo>
                  <a:lnTo>
                    <a:pt x="92" y="46"/>
                  </a:lnTo>
                  <a:lnTo>
                    <a:pt x="93" y="45"/>
                  </a:lnTo>
                  <a:lnTo>
                    <a:pt x="94" y="45"/>
                  </a:lnTo>
                  <a:lnTo>
                    <a:pt x="94" y="37"/>
                  </a:lnTo>
                  <a:lnTo>
                    <a:pt x="90" y="37"/>
                  </a:lnTo>
                  <a:lnTo>
                    <a:pt x="90" y="38"/>
                  </a:lnTo>
                  <a:lnTo>
                    <a:pt x="92" y="39"/>
                  </a:lnTo>
                  <a:lnTo>
                    <a:pt x="93" y="38"/>
                  </a:lnTo>
                  <a:lnTo>
                    <a:pt x="94" y="38"/>
                  </a:lnTo>
                  <a:lnTo>
                    <a:pt x="94" y="35"/>
                  </a:lnTo>
                  <a:lnTo>
                    <a:pt x="92" y="33"/>
                  </a:lnTo>
                  <a:lnTo>
                    <a:pt x="90" y="34"/>
                  </a:lnTo>
                  <a:lnTo>
                    <a:pt x="90" y="37"/>
                  </a:lnTo>
                  <a:lnTo>
                    <a:pt x="94" y="37"/>
                  </a:lnTo>
                  <a:lnTo>
                    <a:pt x="94" y="25"/>
                  </a:lnTo>
                  <a:lnTo>
                    <a:pt x="92" y="25"/>
                  </a:lnTo>
                  <a:lnTo>
                    <a:pt x="93" y="26"/>
                  </a:lnTo>
                  <a:lnTo>
                    <a:pt x="94" y="25"/>
                  </a:lnTo>
                  <a:lnTo>
                    <a:pt x="93" y="22"/>
                  </a:lnTo>
                  <a:lnTo>
                    <a:pt x="92" y="22"/>
                  </a:lnTo>
                  <a:lnTo>
                    <a:pt x="92" y="24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2" y="22"/>
                  </a:lnTo>
                  <a:lnTo>
                    <a:pt x="93" y="24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6" y="20"/>
                  </a:lnTo>
                  <a:lnTo>
                    <a:pt x="93" y="17"/>
                  </a:lnTo>
                  <a:lnTo>
                    <a:pt x="92" y="18"/>
                  </a:lnTo>
                  <a:lnTo>
                    <a:pt x="93" y="20"/>
                  </a:lnTo>
                  <a:lnTo>
                    <a:pt x="96" y="17"/>
                  </a:lnTo>
                  <a:lnTo>
                    <a:pt x="98" y="16"/>
                  </a:lnTo>
                  <a:lnTo>
                    <a:pt x="93" y="13"/>
                  </a:lnTo>
                  <a:lnTo>
                    <a:pt x="92" y="14"/>
                  </a:lnTo>
                  <a:lnTo>
                    <a:pt x="94" y="14"/>
                  </a:lnTo>
                  <a:lnTo>
                    <a:pt x="94" y="12"/>
                  </a:lnTo>
                  <a:lnTo>
                    <a:pt x="92" y="12"/>
                  </a:lnTo>
                  <a:lnTo>
                    <a:pt x="93" y="13"/>
                  </a:lnTo>
                  <a:lnTo>
                    <a:pt x="94" y="12"/>
                  </a:lnTo>
                  <a:lnTo>
                    <a:pt x="96" y="12"/>
                  </a:lnTo>
                  <a:lnTo>
                    <a:pt x="96" y="5"/>
                  </a:lnTo>
                  <a:lnTo>
                    <a:pt x="93" y="5"/>
                  </a:lnTo>
                  <a:lnTo>
                    <a:pt x="94" y="7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Rectangle 207"/>
            <p:cNvSpPr>
              <a:spLocks noChangeArrowheads="1"/>
            </p:cNvSpPr>
            <p:nvPr/>
          </p:nvSpPr>
          <p:spPr bwMode="auto">
            <a:xfrm rot="16200000">
              <a:off x="2336007" y="4979195"/>
              <a:ext cx="6350" cy="1588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Freeform 208"/>
            <p:cNvSpPr>
              <a:spLocks/>
            </p:cNvSpPr>
            <p:nvPr/>
          </p:nvSpPr>
          <p:spPr bwMode="auto">
            <a:xfrm rot="16200000">
              <a:off x="2887663" y="4297363"/>
              <a:ext cx="138113" cy="1233488"/>
            </a:xfrm>
            <a:custGeom>
              <a:avLst/>
              <a:gdLst>
                <a:gd name="T0" fmla="*/ 77 w 87"/>
                <a:gd name="T1" fmla="*/ 43 h 777"/>
                <a:gd name="T2" fmla="*/ 77 w 87"/>
                <a:gd name="T3" fmla="*/ 95 h 777"/>
                <a:gd name="T4" fmla="*/ 76 w 87"/>
                <a:gd name="T5" fmla="*/ 139 h 777"/>
                <a:gd name="T6" fmla="*/ 77 w 87"/>
                <a:gd name="T7" fmla="*/ 164 h 777"/>
                <a:gd name="T8" fmla="*/ 80 w 87"/>
                <a:gd name="T9" fmla="*/ 197 h 777"/>
                <a:gd name="T10" fmla="*/ 80 w 87"/>
                <a:gd name="T11" fmla="*/ 218 h 777"/>
                <a:gd name="T12" fmla="*/ 79 w 87"/>
                <a:gd name="T13" fmla="*/ 237 h 777"/>
                <a:gd name="T14" fmla="*/ 79 w 87"/>
                <a:gd name="T15" fmla="*/ 261 h 777"/>
                <a:gd name="T16" fmla="*/ 80 w 87"/>
                <a:gd name="T17" fmla="*/ 278 h 777"/>
                <a:gd name="T18" fmla="*/ 81 w 87"/>
                <a:gd name="T19" fmla="*/ 301 h 777"/>
                <a:gd name="T20" fmla="*/ 81 w 87"/>
                <a:gd name="T21" fmla="*/ 317 h 777"/>
                <a:gd name="T22" fmla="*/ 80 w 87"/>
                <a:gd name="T23" fmla="*/ 333 h 777"/>
                <a:gd name="T24" fmla="*/ 80 w 87"/>
                <a:gd name="T25" fmla="*/ 353 h 777"/>
                <a:gd name="T26" fmla="*/ 80 w 87"/>
                <a:gd name="T27" fmla="*/ 372 h 777"/>
                <a:gd name="T28" fmla="*/ 80 w 87"/>
                <a:gd name="T29" fmla="*/ 392 h 777"/>
                <a:gd name="T30" fmla="*/ 81 w 87"/>
                <a:gd name="T31" fmla="*/ 404 h 777"/>
                <a:gd name="T32" fmla="*/ 81 w 87"/>
                <a:gd name="T33" fmla="*/ 442 h 777"/>
                <a:gd name="T34" fmla="*/ 81 w 87"/>
                <a:gd name="T35" fmla="*/ 473 h 777"/>
                <a:gd name="T36" fmla="*/ 81 w 87"/>
                <a:gd name="T37" fmla="*/ 497 h 777"/>
                <a:gd name="T38" fmla="*/ 83 w 87"/>
                <a:gd name="T39" fmla="*/ 512 h 777"/>
                <a:gd name="T40" fmla="*/ 79 w 87"/>
                <a:gd name="T41" fmla="*/ 529 h 777"/>
                <a:gd name="T42" fmla="*/ 67 w 87"/>
                <a:gd name="T43" fmla="*/ 548 h 777"/>
                <a:gd name="T44" fmla="*/ 49 w 87"/>
                <a:gd name="T45" fmla="*/ 569 h 777"/>
                <a:gd name="T46" fmla="*/ 35 w 87"/>
                <a:gd name="T47" fmla="*/ 582 h 777"/>
                <a:gd name="T48" fmla="*/ 1 w 87"/>
                <a:gd name="T49" fmla="*/ 604 h 777"/>
                <a:gd name="T50" fmla="*/ 5 w 87"/>
                <a:gd name="T51" fmla="*/ 643 h 777"/>
                <a:gd name="T52" fmla="*/ 24 w 87"/>
                <a:gd name="T53" fmla="*/ 665 h 777"/>
                <a:gd name="T54" fmla="*/ 29 w 87"/>
                <a:gd name="T55" fmla="*/ 686 h 777"/>
                <a:gd name="T56" fmla="*/ 39 w 87"/>
                <a:gd name="T57" fmla="*/ 713 h 777"/>
                <a:gd name="T58" fmla="*/ 52 w 87"/>
                <a:gd name="T59" fmla="*/ 740 h 777"/>
                <a:gd name="T60" fmla="*/ 43 w 87"/>
                <a:gd name="T61" fmla="*/ 777 h 777"/>
                <a:gd name="T62" fmla="*/ 51 w 87"/>
                <a:gd name="T63" fmla="*/ 747 h 777"/>
                <a:gd name="T64" fmla="*/ 43 w 87"/>
                <a:gd name="T65" fmla="*/ 731 h 777"/>
                <a:gd name="T66" fmla="*/ 37 w 87"/>
                <a:gd name="T67" fmla="*/ 702 h 777"/>
                <a:gd name="T68" fmla="*/ 28 w 87"/>
                <a:gd name="T69" fmla="*/ 677 h 777"/>
                <a:gd name="T70" fmla="*/ 18 w 87"/>
                <a:gd name="T71" fmla="*/ 655 h 777"/>
                <a:gd name="T72" fmla="*/ 3 w 87"/>
                <a:gd name="T73" fmla="*/ 628 h 777"/>
                <a:gd name="T74" fmla="*/ 7 w 87"/>
                <a:gd name="T75" fmla="*/ 600 h 777"/>
                <a:gd name="T76" fmla="*/ 32 w 87"/>
                <a:gd name="T77" fmla="*/ 579 h 777"/>
                <a:gd name="T78" fmla="*/ 73 w 87"/>
                <a:gd name="T79" fmla="*/ 563 h 777"/>
                <a:gd name="T80" fmla="*/ 70 w 87"/>
                <a:gd name="T81" fmla="*/ 546 h 777"/>
                <a:gd name="T82" fmla="*/ 84 w 87"/>
                <a:gd name="T83" fmla="*/ 528 h 777"/>
                <a:gd name="T84" fmla="*/ 81 w 87"/>
                <a:gd name="T85" fmla="*/ 511 h 777"/>
                <a:gd name="T86" fmla="*/ 81 w 87"/>
                <a:gd name="T87" fmla="*/ 487 h 777"/>
                <a:gd name="T88" fmla="*/ 85 w 87"/>
                <a:gd name="T89" fmla="*/ 472 h 777"/>
                <a:gd name="T90" fmla="*/ 81 w 87"/>
                <a:gd name="T91" fmla="*/ 435 h 777"/>
                <a:gd name="T92" fmla="*/ 80 w 87"/>
                <a:gd name="T93" fmla="*/ 402 h 777"/>
                <a:gd name="T94" fmla="*/ 81 w 87"/>
                <a:gd name="T95" fmla="*/ 384 h 777"/>
                <a:gd name="T96" fmla="*/ 84 w 87"/>
                <a:gd name="T97" fmla="*/ 368 h 777"/>
                <a:gd name="T98" fmla="*/ 84 w 87"/>
                <a:gd name="T99" fmla="*/ 347 h 777"/>
                <a:gd name="T100" fmla="*/ 80 w 87"/>
                <a:gd name="T101" fmla="*/ 328 h 777"/>
                <a:gd name="T102" fmla="*/ 81 w 87"/>
                <a:gd name="T103" fmla="*/ 309 h 777"/>
                <a:gd name="T104" fmla="*/ 80 w 87"/>
                <a:gd name="T105" fmla="*/ 294 h 777"/>
                <a:gd name="T106" fmla="*/ 81 w 87"/>
                <a:gd name="T107" fmla="*/ 274 h 777"/>
                <a:gd name="T108" fmla="*/ 83 w 87"/>
                <a:gd name="T109" fmla="*/ 254 h 777"/>
                <a:gd name="T110" fmla="*/ 80 w 87"/>
                <a:gd name="T111" fmla="*/ 233 h 777"/>
                <a:gd name="T112" fmla="*/ 84 w 87"/>
                <a:gd name="T113" fmla="*/ 220 h 777"/>
                <a:gd name="T114" fmla="*/ 79 w 87"/>
                <a:gd name="T115" fmla="*/ 198 h 777"/>
                <a:gd name="T116" fmla="*/ 83 w 87"/>
                <a:gd name="T117" fmla="*/ 157 h 777"/>
                <a:gd name="T118" fmla="*/ 80 w 87"/>
                <a:gd name="T119" fmla="*/ 140 h 777"/>
                <a:gd name="T120" fmla="*/ 79 w 87"/>
                <a:gd name="T121" fmla="*/ 92 h 777"/>
                <a:gd name="T122" fmla="*/ 80 w 87"/>
                <a:gd name="T123" fmla="*/ 53 h 777"/>
                <a:gd name="T124" fmla="*/ 81 w 87"/>
                <a:gd name="T125" fmla="*/ 16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7" h="777">
                  <a:moveTo>
                    <a:pt x="81" y="0"/>
                  </a:moveTo>
                  <a:lnTo>
                    <a:pt x="77" y="0"/>
                  </a:lnTo>
                  <a:lnTo>
                    <a:pt x="77" y="12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77" y="11"/>
                  </a:lnTo>
                  <a:lnTo>
                    <a:pt x="76" y="13"/>
                  </a:lnTo>
                  <a:lnTo>
                    <a:pt x="77" y="15"/>
                  </a:lnTo>
                  <a:lnTo>
                    <a:pt x="79" y="13"/>
                  </a:lnTo>
                  <a:lnTo>
                    <a:pt x="77" y="12"/>
                  </a:lnTo>
                  <a:lnTo>
                    <a:pt x="75" y="15"/>
                  </a:lnTo>
                  <a:lnTo>
                    <a:pt x="77" y="17"/>
                  </a:lnTo>
                  <a:lnTo>
                    <a:pt x="79" y="16"/>
                  </a:lnTo>
                  <a:lnTo>
                    <a:pt x="77" y="16"/>
                  </a:lnTo>
                  <a:lnTo>
                    <a:pt x="77" y="34"/>
                  </a:lnTo>
                  <a:lnTo>
                    <a:pt x="79" y="36"/>
                  </a:lnTo>
                  <a:lnTo>
                    <a:pt x="80" y="34"/>
                  </a:lnTo>
                  <a:lnTo>
                    <a:pt x="79" y="33"/>
                  </a:lnTo>
                  <a:lnTo>
                    <a:pt x="76" y="36"/>
                  </a:lnTo>
                  <a:lnTo>
                    <a:pt x="79" y="38"/>
                  </a:lnTo>
                  <a:lnTo>
                    <a:pt x="80" y="37"/>
                  </a:lnTo>
                  <a:lnTo>
                    <a:pt x="80" y="36"/>
                  </a:lnTo>
                  <a:lnTo>
                    <a:pt x="77" y="36"/>
                  </a:lnTo>
                  <a:lnTo>
                    <a:pt x="77" y="43"/>
                  </a:lnTo>
                  <a:lnTo>
                    <a:pt x="79" y="45"/>
                  </a:lnTo>
                  <a:lnTo>
                    <a:pt x="80" y="43"/>
                  </a:lnTo>
                  <a:lnTo>
                    <a:pt x="79" y="42"/>
                  </a:lnTo>
                  <a:lnTo>
                    <a:pt x="77" y="43"/>
                  </a:lnTo>
                  <a:lnTo>
                    <a:pt x="77" y="47"/>
                  </a:lnTo>
                  <a:lnTo>
                    <a:pt x="79" y="49"/>
                  </a:lnTo>
                  <a:lnTo>
                    <a:pt x="80" y="47"/>
                  </a:lnTo>
                  <a:lnTo>
                    <a:pt x="79" y="46"/>
                  </a:lnTo>
                  <a:lnTo>
                    <a:pt x="76" y="49"/>
                  </a:lnTo>
                  <a:lnTo>
                    <a:pt x="79" y="51"/>
                  </a:lnTo>
                  <a:lnTo>
                    <a:pt x="80" y="50"/>
                  </a:lnTo>
                  <a:lnTo>
                    <a:pt x="79" y="49"/>
                  </a:lnTo>
                  <a:lnTo>
                    <a:pt x="77" y="50"/>
                  </a:lnTo>
                  <a:lnTo>
                    <a:pt x="77" y="62"/>
                  </a:lnTo>
                  <a:lnTo>
                    <a:pt x="79" y="63"/>
                  </a:lnTo>
                  <a:lnTo>
                    <a:pt x="80" y="62"/>
                  </a:lnTo>
                  <a:lnTo>
                    <a:pt x="80" y="61"/>
                  </a:lnTo>
                  <a:lnTo>
                    <a:pt x="77" y="61"/>
                  </a:lnTo>
                  <a:lnTo>
                    <a:pt x="77" y="70"/>
                  </a:lnTo>
                  <a:lnTo>
                    <a:pt x="79" y="70"/>
                  </a:lnTo>
                  <a:lnTo>
                    <a:pt x="77" y="68"/>
                  </a:lnTo>
                  <a:lnTo>
                    <a:pt x="76" y="70"/>
                  </a:lnTo>
                  <a:lnTo>
                    <a:pt x="76" y="75"/>
                  </a:lnTo>
                  <a:lnTo>
                    <a:pt x="79" y="75"/>
                  </a:lnTo>
                  <a:lnTo>
                    <a:pt x="79" y="72"/>
                  </a:lnTo>
                  <a:lnTo>
                    <a:pt x="77" y="72"/>
                  </a:lnTo>
                  <a:lnTo>
                    <a:pt x="77" y="88"/>
                  </a:lnTo>
                  <a:lnTo>
                    <a:pt x="79" y="89"/>
                  </a:lnTo>
                  <a:lnTo>
                    <a:pt x="80" y="88"/>
                  </a:lnTo>
                  <a:lnTo>
                    <a:pt x="79" y="87"/>
                  </a:lnTo>
                  <a:lnTo>
                    <a:pt x="77" y="88"/>
                  </a:lnTo>
                  <a:lnTo>
                    <a:pt x="77" y="95"/>
                  </a:lnTo>
                  <a:lnTo>
                    <a:pt x="80" y="95"/>
                  </a:lnTo>
                  <a:lnTo>
                    <a:pt x="80" y="92"/>
                  </a:lnTo>
                  <a:lnTo>
                    <a:pt x="79" y="92"/>
                  </a:lnTo>
                  <a:lnTo>
                    <a:pt x="79" y="93"/>
                  </a:lnTo>
                  <a:lnTo>
                    <a:pt x="80" y="93"/>
                  </a:lnTo>
                  <a:lnTo>
                    <a:pt x="79" y="92"/>
                  </a:lnTo>
                  <a:lnTo>
                    <a:pt x="77" y="93"/>
                  </a:lnTo>
                  <a:lnTo>
                    <a:pt x="77" y="101"/>
                  </a:lnTo>
                  <a:lnTo>
                    <a:pt x="79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77" y="100"/>
                  </a:lnTo>
                  <a:lnTo>
                    <a:pt x="77" y="115"/>
                  </a:lnTo>
                  <a:lnTo>
                    <a:pt x="79" y="115"/>
                  </a:lnTo>
                  <a:lnTo>
                    <a:pt x="77" y="114"/>
                  </a:lnTo>
                  <a:lnTo>
                    <a:pt x="76" y="115"/>
                  </a:lnTo>
                  <a:lnTo>
                    <a:pt x="77" y="119"/>
                  </a:lnTo>
                  <a:lnTo>
                    <a:pt x="79" y="119"/>
                  </a:lnTo>
                  <a:lnTo>
                    <a:pt x="79" y="117"/>
                  </a:lnTo>
                  <a:lnTo>
                    <a:pt x="77" y="117"/>
                  </a:lnTo>
                  <a:lnTo>
                    <a:pt x="77" y="136"/>
                  </a:lnTo>
                  <a:lnTo>
                    <a:pt x="79" y="138"/>
                  </a:lnTo>
                  <a:lnTo>
                    <a:pt x="80" y="136"/>
                  </a:lnTo>
                  <a:lnTo>
                    <a:pt x="79" y="136"/>
                  </a:lnTo>
                  <a:lnTo>
                    <a:pt x="79" y="138"/>
                  </a:lnTo>
                  <a:lnTo>
                    <a:pt x="80" y="138"/>
                  </a:lnTo>
                  <a:lnTo>
                    <a:pt x="79" y="136"/>
                  </a:lnTo>
                  <a:lnTo>
                    <a:pt x="76" y="139"/>
                  </a:lnTo>
                  <a:lnTo>
                    <a:pt x="79" y="142"/>
                  </a:lnTo>
                  <a:lnTo>
                    <a:pt x="80" y="140"/>
                  </a:lnTo>
                  <a:lnTo>
                    <a:pt x="79" y="139"/>
                  </a:lnTo>
                  <a:lnTo>
                    <a:pt x="77" y="140"/>
                  </a:lnTo>
                  <a:lnTo>
                    <a:pt x="79" y="144"/>
                  </a:lnTo>
                  <a:lnTo>
                    <a:pt x="80" y="144"/>
                  </a:lnTo>
                  <a:lnTo>
                    <a:pt x="80" y="142"/>
                  </a:lnTo>
                  <a:lnTo>
                    <a:pt x="79" y="142"/>
                  </a:lnTo>
                  <a:lnTo>
                    <a:pt x="79" y="144"/>
                  </a:lnTo>
                  <a:lnTo>
                    <a:pt x="80" y="144"/>
                  </a:lnTo>
                  <a:lnTo>
                    <a:pt x="79" y="143"/>
                  </a:lnTo>
                  <a:lnTo>
                    <a:pt x="77" y="144"/>
                  </a:lnTo>
                  <a:lnTo>
                    <a:pt x="77" y="148"/>
                  </a:lnTo>
                  <a:lnTo>
                    <a:pt x="79" y="150"/>
                  </a:lnTo>
                  <a:lnTo>
                    <a:pt x="80" y="148"/>
                  </a:lnTo>
                  <a:lnTo>
                    <a:pt x="79" y="147"/>
                  </a:lnTo>
                  <a:lnTo>
                    <a:pt x="76" y="150"/>
                  </a:lnTo>
                  <a:lnTo>
                    <a:pt x="79" y="152"/>
                  </a:lnTo>
                  <a:lnTo>
                    <a:pt x="80" y="151"/>
                  </a:lnTo>
                  <a:lnTo>
                    <a:pt x="80" y="150"/>
                  </a:lnTo>
                  <a:lnTo>
                    <a:pt x="77" y="150"/>
                  </a:lnTo>
                  <a:lnTo>
                    <a:pt x="77" y="159"/>
                  </a:lnTo>
                  <a:lnTo>
                    <a:pt x="79" y="160"/>
                  </a:lnTo>
                  <a:lnTo>
                    <a:pt x="81" y="161"/>
                  </a:lnTo>
                  <a:lnTo>
                    <a:pt x="81" y="157"/>
                  </a:lnTo>
                  <a:lnTo>
                    <a:pt x="79" y="159"/>
                  </a:lnTo>
                  <a:lnTo>
                    <a:pt x="77" y="159"/>
                  </a:lnTo>
                  <a:lnTo>
                    <a:pt x="77" y="164"/>
                  </a:lnTo>
                  <a:lnTo>
                    <a:pt x="80" y="164"/>
                  </a:lnTo>
                  <a:lnTo>
                    <a:pt x="80" y="161"/>
                  </a:lnTo>
                  <a:lnTo>
                    <a:pt x="79" y="161"/>
                  </a:lnTo>
                  <a:lnTo>
                    <a:pt x="79" y="165"/>
                  </a:lnTo>
                  <a:lnTo>
                    <a:pt x="80" y="165"/>
                  </a:lnTo>
                  <a:lnTo>
                    <a:pt x="80" y="164"/>
                  </a:lnTo>
                  <a:lnTo>
                    <a:pt x="79" y="164"/>
                  </a:lnTo>
                  <a:lnTo>
                    <a:pt x="77" y="167"/>
                  </a:lnTo>
                  <a:lnTo>
                    <a:pt x="79" y="168"/>
                  </a:lnTo>
                  <a:lnTo>
                    <a:pt x="80" y="167"/>
                  </a:lnTo>
                  <a:lnTo>
                    <a:pt x="79" y="167"/>
                  </a:lnTo>
                  <a:lnTo>
                    <a:pt x="79" y="181"/>
                  </a:lnTo>
                  <a:lnTo>
                    <a:pt x="80" y="181"/>
                  </a:lnTo>
                  <a:lnTo>
                    <a:pt x="80" y="180"/>
                  </a:lnTo>
                  <a:lnTo>
                    <a:pt x="79" y="180"/>
                  </a:lnTo>
                  <a:lnTo>
                    <a:pt x="77" y="182"/>
                  </a:lnTo>
                  <a:lnTo>
                    <a:pt x="79" y="184"/>
                  </a:lnTo>
                  <a:lnTo>
                    <a:pt x="80" y="182"/>
                  </a:lnTo>
                  <a:lnTo>
                    <a:pt x="79" y="182"/>
                  </a:lnTo>
                  <a:lnTo>
                    <a:pt x="79" y="185"/>
                  </a:lnTo>
                  <a:lnTo>
                    <a:pt x="80" y="185"/>
                  </a:lnTo>
                  <a:lnTo>
                    <a:pt x="79" y="184"/>
                  </a:lnTo>
                  <a:lnTo>
                    <a:pt x="76" y="186"/>
                  </a:lnTo>
                  <a:lnTo>
                    <a:pt x="79" y="189"/>
                  </a:lnTo>
                  <a:lnTo>
                    <a:pt x="80" y="188"/>
                  </a:lnTo>
                  <a:lnTo>
                    <a:pt x="79" y="188"/>
                  </a:lnTo>
                  <a:lnTo>
                    <a:pt x="79" y="197"/>
                  </a:lnTo>
                  <a:lnTo>
                    <a:pt x="80" y="197"/>
                  </a:lnTo>
                  <a:lnTo>
                    <a:pt x="79" y="195"/>
                  </a:lnTo>
                  <a:lnTo>
                    <a:pt x="76" y="198"/>
                  </a:lnTo>
                  <a:lnTo>
                    <a:pt x="79" y="201"/>
                  </a:lnTo>
                  <a:lnTo>
                    <a:pt x="80" y="199"/>
                  </a:lnTo>
                  <a:lnTo>
                    <a:pt x="79" y="199"/>
                  </a:lnTo>
                  <a:lnTo>
                    <a:pt x="79" y="205"/>
                  </a:lnTo>
                  <a:lnTo>
                    <a:pt x="80" y="206"/>
                  </a:lnTo>
                  <a:lnTo>
                    <a:pt x="81" y="205"/>
                  </a:lnTo>
                  <a:lnTo>
                    <a:pt x="80" y="203"/>
                  </a:lnTo>
                  <a:lnTo>
                    <a:pt x="77" y="206"/>
                  </a:lnTo>
                  <a:lnTo>
                    <a:pt x="79" y="207"/>
                  </a:lnTo>
                  <a:lnTo>
                    <a:pt x="80" y="210"/>
                  </a:lnTo>
                  <a:lnTo>
                    <a:pt x="81" y="208"/>
                  </a:lnTo>
                  <a:lnTo>
                    <a:pt x="80" y="207"/>
                  </a:lnTo>
                  <a:lnTo>
                    <a:pt x="79" y="208"/>
                  </a:lnTo>
                  <a:lnTo>
                    <a:pt x="79" y="212"/>
                  </a:lnTo>
                  <a:lnTo>
                    <a:pt x="80" y="214"/>
                  </a:lnTo>
                  <a:lnTo>
                    <a:pt x="81" y="212"/>
                  </a:lnTo>
                  <a:lnTo>
                    <a:pt x="80" y="211"/>
                  </a:lnTo>
                  <a:lnTo>
                    <a:pt x="79" y="212"/>
                  </a:lnTo>
                  <a:lnTo>
                    <a:pt x="79" y="215"/>
                  </a:lnTo>
                  <a:lnTo>
                    <a:pt x="80" y="215"/>
                  </a:lnTo>
                  <a:lnTo>
                    <a:pt x="79" y="214"/>
                  </a:lnTo>
                  <a:lnTo>
                    <a:pt x="77" y="215"/>
                  </a:lnTo>
                  <a:lnTo>
                    <a:pt x="76" y="218"/>
                  </a:lnTo>
                  <a:lnTo>
                    <a:pt x="81" y="220"/>
                  </a:lnTo>
                  <a:lnTo>
                    <a:pt x="81" y="218"/>
                  </a:lnTo>
                  <a:lnTo>
                    <a:pt x="80" y="218"/>
                  </a:lnTo>
                  <a:lnTo>
                    <a:pt x="80" y="219"/>
                  </a:lnTo>
                  <a:lnTo>
                    <a:pt x="81" y="219"/>
                  </a:lnTo>
                  <a:lnTo>
                    <a:pt x="80" y="218"/>
                  </a:lnTo>
                  <a:lnTo>
                    <a:pt x="79" y="219"/>
                  </a:lnTo>
                  <a:lnTo>
                    <a:pt x="80" y="223"/>
                  </a:lnTo>
                  <a:lnTo>
                    <a:pt x="81" y="223"/>
                  </a:lnTo>
                  <a:lnTo>
                    <a:pt x="81" y="220"/>
                  </a:lnTo>
                  <a:lnTo>
                    <a:pt x="80" y="220"/>
                  </a:lnTo>
                  <a:lnTo>
                    <a:pt x="80" y="222"/>
                  </a:lnTo>
                  <a:lnTo>
                    <a:pt x="81" y="222"/>
                  </a:lnTo>
                  <a:lnTo>
                    <a:pt x="80" y="220"/>
                  </a:lnTo>
                  <a:lnTo>
                    <a:pt x="79" y="222"/>
                  </a:lnTo>
                  <a:lnTo>
                    <a:pt x="79" y="227"/>
                  </a:lnTo>
                  <a:lnTo>
                    <a:pt x="80" y="228"/>
                  </a:lnTo>
                  <a:lnTo>
                    <a:pt x="81" y="227"/>
                  </a:lnTo>
                  <a:lnTo>
                    <a:pt x="80" y="225"/>
                  </a:lnTo>
                  <a:lnTo>
                    <a:pt x="79" y="227"/>
                  </a:lnTo>
                  <a:lnTo>
                    <a:pt x="79" y="232"/>
                  </a:lnTo>
                  <a:lnTo>
                    <a:pt x="81" y="232"/>
                  </a:lnTo>
                  <a:lnTo>
                    <a:pt x="81" y="229"/>
                  </a:lnTo>
                  <a:lnTo>
                    <a:pt x="80" y="228"/>
                  </a:lnTo>
                  <a:lnTo>
                    <a:pt x="79" y="229"/>
                  </a:lnTo>
                  <a:lnTo>
                    <a:pt x="79" y="237"/>
                  </a:lnTo>
                  <a:lnTo>
                    <a:pt x="81" y="237"/>
                  </a:lnTo>
                  <a:lnTo>
                    <a:pt x="81" y="235"/>
                  </a:lnTo>
                  <a:lnTo>
                    <a:pt x="80" y="233"/>
                  </a:lnTo>
                  <a:lnTo>
                    <a:pt x="79" y="235"/>
                  </a:lnTo>
                  <a:lnTo>
                    <a:pt x="79" y="237"/>
                  </a:lnTo>
                  <a:lnTo>
                    <a:pt x="80" y="237"/>
                  </a:lnTo>
                  <a:lnTo>
                    <a:pt x="79" y="236"/>
                  </a:lnTo>
                  <a:lnTo>
                    <a:pt x="76" y="239"/>
                  </a:lnTo>
                  <a:lnTo>
                    <a:pt x="80" y="243"/>
                  </a:lnTo>
                  <a:lnTo>
                    <a:pt x="81" y="243"/>
                  </a:lnTo>
                  <a:lnTo>
                    <a:pt x="81" y="240"/>
                  </a:lnTo>
                  <a:lnTo>
                    <a:pt x="80" y="239"/>
                  </a:lnTo>
                  <a:lnTo>
                    <a:pt x="79" y="240"/>
                  </a:lnTo>
                  <a:lnTo>
                    <a:pt x="79" y="249"/>
                  </a:lnTo>
                  <a:lnTo>
                    <a:pt x="80" y="250"/>
                  </a:lnTo>
                  <a:lnTo>
                    <a:pt x="81" y="249"/>
                  </a:lnTo>
                  <a:lnTo>
                    <a:pt x="80" y="248"/>
                  </a:lnTo>
                  <a:lnTo>
                    <a:pt x="77" y="250"/>
                  </a:lnTo>
                  <a:lnTo>
                    <a:pt x="80" y="253"/>
                  </a:lnTo>
                  <a:lnTo>
                    <a:pt x="81" y="252"/>
                  </a:lnTo>
                  <a:lnTo>
                    <a:pt x="80" y="252"/>
                  </a:lnTo>
                  <a:lnTo>
                    <a:pt x="80" y="253"/>
                  </a:lnTo>
                  <a:lnTo>
                    <a:pt x="81" y="253"/>
                  </a:lnTo>
                  <a:lnTo>
                    <a:pt x="80" y="252"/>
                  </a:lnTo>
                  <a:lnTo>
                    <a:pt x="79" y="253"/>
                  </a:lnTo>
                  <a:lnTo>
                    <a:pt x="79" y="262"/>
                  </a:lnTo>
                  <a:lnTo>
                    <a:pt x="81" y="262"/>
                  </a:lnTo>
                  <a:lnTo>
                    <a:pt x="81" y="260"/>
                  </a:lnTo>
                  <a:lnTo>
                    <a:pt x="80" y="260"/>
                  </a:lnTo>
                  <a:lnTo>
                    <a:pt x="80" y="261"/>
                  </a:lnTo>
                  <a:lnTo>
                    <a:pt x="81" y="261"/>
                  </a:lnTo>
                  <a:lnTo>
                    <a:pt x="80" y="260"/>
                  </a:lnTo>
                  <a:lnTo>
                    <a:pt x="79" y="261"/>
                  </a:lnTo>
                  <a:lnTo>
                    <a:pt x="79" y="267"/>
                  </a:lnTo>
                  <a:lnTo>
                    <a:pt x="81" y="267"/>
                  </a:lnTo>
                  <a:lnTo>
                    <a:pt x="81" y="265"/>
                  </a:lnTo>
                  <a:lnTo>
                    <a:pt x="80" y="265"/>
                  </a:lnTo>
                  <a:lnTo>
                    <a:pt x="80" y="266"/>
                  </a:lnTo>
                  <a:lnTo>
                    <a:pt x="81" y="266"/>
                  </a:lnTo>
                  <a:lnTo>
                    <a:pt x="80" y="265"/>
                  </a:lnTo>
                  <a:lnTo>
                    <a:pt x="77" y="267"/>
                  </a:lnTo>
                  <a:lnTo>
                    <a:pt x="80" y="270"/>
                  </a:lnTo>
                  <a:lnTo>
                    <a:pt x="81" y="269"/>
                  </a:lnTo>
                  <a:lnTo>
                    <a:pt x="81" y="267"/>
                  </a:lnTo>
                  <a:lnTo>
                    <a:pt x="79" y="267"/>
                  </a:lnTo>
                  <a:lnTo>
                    <a:pt x="79" y="273"/>
                  </a:lnTo>
                  <a:lnTo>
                    <a:pt x="80" y="273"/>
                  </a:lnTo>
                  <a:lnTo>
                    <a:pt x="79" y="271"/>
                  </a:lnTo>
                  <a:lnTo>
                    <a:pt x="77" y="273"/>
                  </a:lnTo>
                  <a:lnTo>
                    <a:pt x="79" y="277"/>
                  </a:lnTo>
                  <a:lnTo>
                    <a:pt x="80" y="277"/>
                  </a:lnTo>
                  <a:lnTo>
                    <a:pt x="80" y="274"/>
                  </a:lnTo>
                  <a:lnTo>
                    <a:pt x="79" y="274"/>
                  </a:lnTo>
                  <a:lnTo>
                    <a:pt x="79" y="277"/>
                  </a:lnTo>
                  <a:lnTo>
                    <a:pt x="80" y="278"/>
                  </a:lnTo>
                  <a:lnTo>
                    <a:pt x="81" y="277"/>
                  </a:lnTo>
                  <a:lnTo>
                    <a:pt x="80" y="277"/>
                  </a:lnTo>
                  <a:lnTo>
                    <a:pt x="80" y="279"/>
                  </a:lnTo>
                  <a:lnTo>
                    <a:pt x="81" y="279"/>
                  </a:lnTo>
                  <a:lnTo>
                    <a:pt x="81" y="278"/>
                  </a:lnTo>
                  <a:lnTo>
                    <a:pt x="80" y="278"/>
                  </a:lnTo>
                  <a:lnTo>
                    <a:pt x="79" y="280"/>
                  </a:lnTo>
                  <a:lnTo>
                    <a:pt x="80" y="282"/>
                  </a:lnTo>
                  <a:lnTo>
                    <a:pt x="81" y="280"/>
                  </a:lnTo>
                  <a:lnTo>
                    <a:pt x="80" y="279"/>
                  </a:lnTo>
                  <a:lnTo>
                    <a:pt x="77" y="282"/>
                  </a:lnTo>
                  <a:lnTo>
                    <a:pt x="80" y="284"/>
                  </a:lnTo>
                  <a:lnTo>
                    <a:pt x="81" y="283"/>
                  </a:lnTo>
                  <a:lnTo>
                    <a:pt x="80" y="282"/>
                  </a:lnTo>
                  <a:lnTo>
                    <a:pt x="76" y="286"/>
                  </a:lnTo>
                  <a:lnTo>
                    <a:pt x="79" y="288"/>
                  </a:lnTo>
                  <a:lnTo>
                    <a:pt x="80" y="287"/>
                  </a:lnTo>
                  <a:lnTo>
                    <a:pt x="79" y="287"/>
                  </a:lnTo>
                  <a:lnTo>
                    <a:pt x="79" y="294"/>
                  </a:lnTo>
                  <a:lnTo>
                    <a:pt x="80" y="295"/>
                  </a:lnTo>
                  <a:lnTo>
                    <a:pt x="81" y="294"/>
                  </a:lnTo>
                  <a:lnTo>
                    <a:pt x="81" y="292"/>
                  </a:lnTo>
                  <a:lnTo>
                    <a:pt x="80" y="292"/>
                  </a:lnTo>
                  <a:lnTo>
                    <a:pt x="80" y="296"/>
                  </a:lnTo>
                  <a:lnTo>
                    <a:pt x="83" y="298"/>
                  </a:lnTo>
                  <a:lnTo>
                    <a:pt x="83" y="294"/>
                  </a:lnTo>
                  <a:lnTo>
                    <a:pt x="80" y="295"/>
                  </a:lnTo>
                  <a:lnTo>
                    <a:pt x="79" y="295"/>
                  </a:lnTo>
                  <a:lnTo>
                    <a:pt x="79" y="301"/>
                  </a:lnTo>
                  <a:lnTo>
                    <a:pt x="81" y="301"/>
                  </a:lnTo>
                  <a:lnTo>
                    <a:pt x="81" y="299"/>
                  </a:lnTo>
                  <a:lnTo>
                    <a:pt x="80" y="299"/>
                  </a:lnTo>
                  <a:lnTo>
                    <a:pt x="80" y="301"/>
                  </a:lnTo>
                  <a:lnTo>
                    <a:pt x="81" y="301"/>
                  </a:lnTo>
                  <a:lnTo>
                    <a:pt x="80" y="300"/>
                  </a:lnTo>
                  <a:lnTo>
                    <a:pt x="77" y="303"/>
                  </a:lnTo>
                  <a:lnTo>
                    <a:pt x="80" y="305"/>
                  </a:lnTo>
                  <a:lnTo>
                    <a:pt x="81" y="304"/>
                  </a:lnTo>
                  <a:lnTo>
                    <a:pt x="80" y="304"/>
                  </a:lnTo>
                  <a:lnTo>
                    <a:pt x="80" y="305"/>
                  </a:lnTo>
                  <a:lnTo>
                    <a:pt x="81" y="305"/>
                  </a:lnTo>
                  <a:lnTo>
                    <a:pt x="80" y="304"/>
                  </a:lnTo>
                  <a:lnTo>
                    <a:pt x="79" y="305"/>
                  </a:lnTo>
                  <a:lnTo>
                    <a:pt x="79" y="309"/>
                  </a:lnTo>
                  <a:lnTo>
                    <a:pt x="80" y="311"/>
                  </a:lnTo>
                  <a:lnTo>
                    <a:pt x="81" y="309"/>
                  </a:lnTo>
                  <a:lnTo>
                    <a:pt x="80" y="308"/>
                  </a:lnTo>
                  <a:lnTo>
                    <a:pt x="77" y="311"/>
                  </a:lnTo>
                  <a:lnTo>
                    <a:pt x="80" y="313"/>
                  </a:lnTo>
                  <a:lnTo>
                    <a:pt x="81" y="312"/>
                  </a:lnTo>
                  <a:lnTo>
                    <a:pt x="80" y="311"/>
                  </a:lnTo>
                  <a:lnTo>
                    <a:pt x="77" y="313"/>
                  </a:lnTo>
                  <a:lnTo>
                    <a:pt x="80" y="316"/>
                  </a:lnTo>
                  <a:lnTo>
                    <a:pt x="81" y="315"/>
                  </a:lnTo>
                  <a:lnTo>
                    <a:pt x="81" y="313"/>
                  </a:lnTo>
                  <a:lnTo>
                    <a:pt x="80" y="313"/>
                  </a:lnTo>
                  <a:lnTo>
                    <a:pt x="79" y="316"/>
                  </a:lnTo>
                  <a:lnTo>
                    <a:pt x="80" y="317"/>
                  </a:lnTo>
                  <a:lnTo>
                    <a:pt x="81" y="316"/>
                  </a:lnTo>
                  <a:lnTo>
                    <a:pt x="80" y="316"/>
                  </a:lnTo>
                  <a:lnTo>
                    <a:pt x="80" y="317"/>
                  </a:lnTo>
                  <a:lnTo>
                    <a:pt x="81" y="317"/>
                  </a:lnTo>
                  <a:lnTo>
                    <a:pt x="80" y="316"/>
                  </a:lnTo>
                  <a:lnTo>
                    <a:pt x="76" y="320"/>
                  </a:lnTo>
                  <a:lnTo>
                    <a:pt x="79" y="322"/>
                  </a:lnTo>
                  <a:lnTo>
                    <a:pt x="80" y="321"/>
                  </a:lnTo>
                  <a:lnTo>
                    <a:pt x="79" y="320"/>
                  </a:lnTo>
                  <a:lnTo>
                    <a:pt x="76" y="322"/>
                  </a:lnTo>
                  <a:lnTo>
                    <a:pt x="79" y="325"/>
                  </a:lnTo>
                  <a:lnTo>
                    <a:pt x="80" y="324"/>
                  </a:lnTo>
                  <a:lnTo>
                    <a:pt x="79" y="322"/>
                  </a:lnTo>
                  <a:lnTo>
                    <a:pt x="76" y="325"/>
                  </a:lnTo>
                  <a:lnTo>
                    <a:pt x="79" y="328"/>
                  </a:lnTo>
                  <a:lnTo>
                    <a:pt x="80" y="326"/>
                  </a:lnTo>
                  <a:lnTo>
                    <a:pt x="79" y="326"/>
                  </a:lnTo>
                  <a:lnTo>
                    <a:pt x="79" y="329"/>
                  </a:lnTo>
                  <a:lnTo>
                    <a:pt x="80" y="329"/>
                  </a:lnTo>
                  <a:lnTo>
                    <a:pt x="80" y="328"/>
                  </a:lnTo>
                  <a:lnTo>
                    <a:pt x="79" y="328"/>
                  </a:lnTo>
                  <a:lnTo>
                    <a:pt x="77" y="330"/>
                  </a:lnTo>
                  <a:lnTo>
                    <a:pt x="79" y="332"/>
                  </a:lnTo>
                  <a:lnTo>
                    <a:pt x="80" y="330"/>
                  </a:lnTo>
                  <a:lnTo>
                    <a:pt x="79" y="330"/>
                  </a:lnTo>
                  <a:lnTo>
                    <a:pt x="79" y="332"/>
                  </a:lnTo>
                  <a:lnTo>
                    <a:pt x="80" y="332"/>
                  </a:lnTo>
                  <a:lnTo>
                    <a:pt x="79" y="330"/>
                  </a:lnTo>
                  <a:lnTo>
                    <a:pt x="77" y="332"/>
                  </a:lnTo>
                  <a:lnTo>
                    <a:pt x="79" y="335"/>
                  </a:lnTo>
                  <a:lnTo>
                    <a:pt x="80" y="335"/>
                  </a:lnTo>
                  <a:lnTo>
                    <a:pt x="80" y="333"/>
                  </a:lnTo>
                  <a:lnTo>
                    <a:pt x="79" y="333"/>
                  </a:lnTo>
                  <a:lnTo>
                    <a:pt x="79" y="337"/>
                  </a:lnTo>
                  <a:lnTo>
                    <a:pt x="80" y="337"/>
                  </a:lnTo>
                  <a:lnTo>
                    <a:pt x="79" y="335"/>
                  </a:lnTo>
                  <a:lnTo>
                    <a:pt x="77" y="337"/>
                  </a:lnTo>
                  <a:lnTo>
                    <a:pt x="79" y="341"/>
                  </a:lnTo>
                  <a:lnTo>
                    <a:pt x="80" y="341"/>
                  </a:lnTo>
                  <a:lnTo>
                    <a:pt x="80" y="338"/>
                  </a:lnTo>
                  <a:lnTo>
                    <a:pt x="79" y="338"/>
                  </a:lnTo>
                  <a:lnTo>
                    <a:pt x="79" y="342"/>
                  </a:lnTo>
                  <a:lnTo>
                    <a:pt x="80" y="343"/>
                  </a:lnTo>
                  <a:lnTo>
                    <a:pt x="81" y="342"/>
                  </a:lnTo>
                  <a:lnTo>
                    <a:pt x="80" y="341"/>
                  </a:lnTo>
                  <a:lnTo>
                    <a:pt x="79" y="342"/>
                  </a:lnTo>
                  <a:lnTo>
                    <a:pt x="80" y="343"/>
                  </a:lnTo>
                  <a:lnTo>
                    <a:pt x="80" y="342"/>
                  </a:lnTo>
                  <a:lnTo>
                    <a:pt x="79" y="342"/>
                  </a:lnTo>
                  <a:lnTo>
                    <a:pt x="79" y="346"/>
                  </a:lnTo>
                  <a:lnTo>
                    <a:pt x="81" y="347"/>
                  </a:lnTo>
                  <a:lnTo>
                    <a:pt x="81" y="345"/>
                  </a:lnTo>
                  <a:lnTo>
                    <a:pt x="80" y="343"/>
                  </a:lnTo>
                  <a:lnTo>
                    <a:pt x="77" y="346"/>
                  </a:lnTo>
                  <a:lnTo>
                    <a:pt x="80" y="349"/>
                  </a:lnTo>
                  <a:lnTo>
                    <a:pt x="81" y="347"/>
                  </a:lnTo>
                  <a:lnTo>
                    <a:pt x="80" y="346"/>
                  </a:lnTo>
                  <a:lnTo>
                    <a:pt x="79" y="347"/>
                  </a:lnTo>
                  <a:lnTo>
                    <a:pt x="79" y="353"/>
                  </a:lnTo>
                  <a:lnTo>
                    <a:pt x="80" y="353"/>
                  </a:lnTo>
                  <a:lnTo>
                    <a:pt x="79" y="351"/>
                  </a:lnTo>
                  <a:lnTo>
                    <a:pt x="77" y="353"/>
                  </a:lnTo>
                  <a:lnTo>
                    <a:pt x="79" y="356"/>
                  </a:lnTo>
                  <a:lnTo>
                    <a:pt x="81" y="356"/>
                  </a:lnTo>
                  <a:lnTo>
                    <a:pt x="81" y="354"/>
                  </a:lnTo>
                  <a:lnTo>
                    <a:pt x="80" y="353"/>
                  </a:lnTo>
                  <a:lnTo>
                    <a:pt x="79" y="354"/>
                  </a:lnTo>
                  <a:lnTo>
                    <a:pt x="79" y="359"/>
                  </a:lnTo>
                  <a:lnTo>
                    <a:pt x="80" y="359"/>
                  </a:lnTo>
                  <a:lnTo>
                    <a:pt x="79" y="358"/>
                  </a:lnTo>
                  <a:lnTo>
                    <a:pt x="76" y="360"/>
                  </a:lnTo>
                  <a:lnTo>
                    <a:pt x="79" y="363"/>
                  </a:lnTo>
                  <a:lnTo>
                    <a:pt x="80" y="362"/>
                  </a:lnTo>
                  <a:lnTo>
                    <a:pt x="79" y="362"/>
                  </a:lnTo>
                  <a:lnTo>
                    <a:pt x="79" y="363"/>
                  </a:lnTo>
                  <a:lnTo>
                    <a:pt x="80" y="363"/>
                  </a:lnTo>
                  <a:lnTo>
                    <a:pt x="80" y="362"/>
                  </a:lnTo>
                  <a:lnTo>
                    <a:pt x="79" y="362"/>
                  </a:lnTo>
                  <a:lnTo>
                    <a:pt x="77" y="364"/>
                  </a:lnTo>
                  <a:lnTo>
                    <a:pt x="79" y="366"/>
                  </a:lnTo>
                  <a:lnTo>
                    <a:pt x="80" y="364"/>
                  </a:lnTo>
                  <a:lnTo>
                    <a:pt x="79" y="364"/>
                  </a:lnTo>
                  <a:lnTo>
                    <a:pt x="79" y="368"/>
                  </a:lnTo>
                  <a:lnTo>
                    <a:pt x="80" y="370"/>
                  </a:lnTo>
                  <a:lnTo>
                    <a:pt x="81" y="368"/>
                  </a:lnTo>
                  <a:lnTo>
                    <a:pt x="80" y="367"/>
                  </a:lnTo>
                  <a:lnTo>
                    <a:pt x="77" y="370"/>
                  </a:lnTo>
                  <a:lnTo>
                    <a:pt x="80" y="372"/>
                  </a:lnTo>
                  <a:lnTo>
                    <a:pt x="81" y="371"/>
                  </a:lnTo>
                  <a:lnTo>
                    <a:pt x="80" y="371"/>
                  </a:lnTo>
                  <a:lnTo>
                    <a:pt x="80" y="372"/>
                  </a:lnTo>
                  <a:lnTo>
                    <a:pt x="81" y="372"/>
                  </a:lnTo>
                  <a:lnTo>
                    <a:pt x="81" y="371"/>
                  </a:lnTo>
                  <a:lnTo>
                    <a:pt x="76" y="373"/>
                  </a:lnTo>
                  <a:lnTo>
                    <a:pt x="80" y="377"/>
                  </a:lnTo>
                  <a:lnTo>
                    <a:pt x="81" y="376"/>
                  </a:lnTo>
                  <a:lnTo>
                    <a:pt x="80" y="375"/>
                  </a:lnTo>
                  <a:lnTo>
                    <a:pt x="79" y="376"/>
                  </a:lnTo>
                  <a:lnTo>
                    <a:pt x="79" y="380"/>
                  </a:lnTo>
                  <a:lnTo>
                    <a:pt x="80" y="381"/>
                  </a:lnTo>
                  <a:lnTo>
                    <a:pt x="81" y="380"/>
                  </a:lnTo>
                  <a:lnTo>
                    <a:pt x="80" y="379"/>
                  </a:lnTo>
                  <a:lnTo>
                    <a:pt x="77" y="381"/>
                  </a:lnTo>
                  <a:lnTo>
                    <a:pt x="80" y="384"/>
                  </a:lnTo>
                  <a:lnTo>
                    <a:pt x="81" y="383"/>
                  </a:lnTo>
                  <a:lnTo>
                    <a:pt x="81" y="381"/>
                  </a:lnTo>
                  <a:lnTo>
                    <a:pt x="79" y="381"/>
                  </a:lnTo>
                  <a:lnTo>
                    <a:pt x="79" y="387"/>
                  </a:lnTo>
                  <a:lnTo>
                    <a:pt x="80" y="388"/>
                  </a:lnTo>
                  <a:lnTo>
                    <a:pt x="81" y="387"/>
                  </a:lnTo>
                  <a:lnTo>
                    <a:pt x="80" y="387"/>
                  </a:lnTo>
                  <a:lnTo>
                    <a:pt x="80" y="388"/>
                  </a:lnTo>
                  <a:lnTo>
                    <a:pt x="81" y="388"/>
                  </a:lnTo>
                  <a:lnTo>
                    <a:pt x="80" y="387"/>
                  </a:lnTo>
                  <a:lnTo>
                    <a:pt x="77" y="389"/>
                  </a:lnTo>
                  <a:lnTo>
                    <a:pt x="80" y="392"/>
                  </a:lnTo>
                  <a:lnTo>
                    <a:pt x="81" y="390"/>
                  </a:lnTo>
                  <a:lnTo>
                    <a:pt x="80" y="390"/>
                  </a:lnTo>
                  <a:lnTo>
                    <a:pt x="80" y="392"/>
                  </a:lnTo>
                  <a:lnTo>
                    <a:pt x="81" y="392"/>
                  </a:lnTo>
                  <a:lnTo>
                    <a:pt x="80" y="390"/>
                  </a:lnTo>
                  <a:lnTo>
                    <a:pt x="79" y="392"/>
                  </a:lnTo>
                  <a:lnTo>
                    <a:pt x="80" y="396"/>
                  </a:lnTo>
                  <a:lnTo>
                    <a:pt x="81" y="396"/>
                  </a:lnTo>
                  <a:lnTo>
                    <a:pt x="81" y="393"/>
                  </a:lnTo>
                  <a:lnTo>
                    <a:pt x="80" y="393"/>
                  </a:lnTo>
                  <a:lnTo>
                    <a:pt x="80" y="394"/>
                  </a:lnTo>
                  <a:lnTo>
                    <a:pt x="81" y="394"/>
                  </a:lnTo>
                  <a:lnTo>
                    <a:pt x="80" y="393"/>
                  </a:lnTo>
                  <a:lnTo>
                    <a:pt x="77" y="396"/>
                  </a:lnTo>
                  <a:lnTo>
                    <a:pt x="80" y="398"/>
                  </a:lnTo>
                  <a:lnTo>
                    <a:pt x="81" y="397"/>
                  </a:lnTo>
                  <a:lnTo>
                    <a:pt x="80" y="397"/>
                  </a:lnTo>
                  <a:lnTo>
                    <a:pt x="80" y="400"/>
                  </a:lnTo>
                  <a:lnTo>
                    <a:pt x="81" y="400"/>
                  </a:lnTo>
                  <a:lnTo>
                    <a:pt x="80" y="398"/>
                  </a:lnTo>
                  <a:lnTo>
                    <a:pt x="77" y="401"/>
                  </a:lnTo>
                  <a:lnTo>
                    <a:pt x="80" y="404"/>
                  </a:lnTo>
                  <a:lnTo>
                    <a:pt x="81" y="402"/>
                  </a:lnTo>
                  <a:lnTo>
                    <a:pt x="81" y="401"/>
                  </a:lnTo>
                  <a:lnTo>
                    <a:pt x="80" y="401"/>
                  </a:lnTo>
                  <a:lnTo>
                    <a:pt x="79" y="404"/>
                  </a:lnTo>
                  <a:lnTo>
                    <a:pt x="80" y="405"/>
                  </a:lnTo>
                  <a:lnTo>
                    <a:pt x="81" y="404"/>
                  </a:lnTo>
                  <a:lnTo>
                    <a:pt x="80" y="402"/>
                  </a:lnTo>
                  <a:lnTo>
                    <a:pt x="79" y="404"/>
                  </a:lnTo>
                  <a:lnTo>
                    <a:pt x="79" y="410"/>
                  </a:lnTo>
                  <a:lnTo>
                    <a:pt x="80" y="411"/>
                  </a:lnTo>
                  <a:lnTo>
                    <a:pt x="81" y="410"/>
                  </a:lnTo>
                  <a:lnTo>
                    <a:pt x="80" y="410"/>
                  </a:lnTo>
                  <a:lnTo>
                    <a:pt x="80" y="417"/>
                  </a:lnTo>
                  <a:lnTo>
                    <a:pt x="81" y="417"/>
                  </a:lnTo>
                  <a:lnTo>
                    <a:pt x="80" y="415"/>
                  </a:lnTo>
                  <a:lnTo>
                    <a:pt x="79" y="417"/>
                  </a:lnTo>
                  <a:lnTo>
                    <a:pt x="80" y="421"/>
                  </a:lnTo>
                  <a:lnTo>
                    <a:pt x="81" y="421"/>
                  </a:lnTo>
                  <a:lnTo>
                    <a:pt x="81" y="418"/>
                  </a:lnTo>
                  <a:lnTo>
                    <a:pt x="80" y="418"/>
                  </a:lnTo>
                  <a:lnTo>
                    <a:pt x="80" y="422"/>
                  </a:lnTo>
                  <a:lnTo>
                    <a:pt x="81" y="423"/>
                  </a:lnTo>
                  <a:lnTo>
                    <a:pt x="83" y="422"/>
                  </a:lnTo>
                  <a:lnTo>
                    <a:pt x="83" y="421"/>
                  </a:lnTo>
                  <a:lnTo>
                    <a:pt x="80" y="421"/>
                  </a:lnTo>
                  <a:lnTo>
                    <a:pt x="80" y="435"/>
                  </a:lnTo>
                  <a:lnTo>
                    <a:pt x="81" y="435"/>
                  </a:lnTo>
                  <a:lnTo>
                    <a:pt x="80" y="434"/>
                  </a:lnTo>
                  <a:lnTo>
                    <a:pt x="77" y="436"/>
                  </a:lnTo>
                  <a:lnTo>
                    <a:pt x="80" y="439"/>
                  </a:lnTo>
                  <a:lnTo>
                    <a:pt x="81" y="438"/>
                  </a:lnTo>
                  <a:lnTo>
                    <a:pt x="80" y="438"/>
                  </a:lnTo>
                  <a:lnTo>
                    <a:pt x="80" y="442"/>
                  </a:lnTo>
                  <a:lnTo>
                    <a:pt x="81" y="442"/>
                  </a:lnTo>
                  <a:lnTo>
                    <a:pt x="81" y="440"/>
                  </a:lnTo>
                  <a:lnTo>
                    <a:pt x="79" y="440"/>
                  </a:lnTo>
                  <a:lnTo>
                    <a:pt x="79" y="444"/>
                  </a:lnTo>
                  <a:lnTo>
                    <a:pt x="80" y="445"/>
                  </a:lnTo>
                  <a:lnTo>
                    <a:pt x="81" y="444"/>
                  </a:lnTo>
                  <a:lnTo>
                    <a:pt x="80" y="444"/>
                  </a:lnTo>
                  <a:lnTo>
                    <a:pt x="80" y="453"/>
                  </a:lnTo>
                  <a:lnTo>
                    <a:pt x="81" y="453"/>
                  </a:lnTo>
                  <a:lnTo>
                    <a:pt x="80" y="452"/>
                  </a:lnTo>
                  <a:lnTo>
                    <a:pt x="77" y="455"/>
                  </a:lnTo>
                  <a:lnTo>
                    <a:pt x="80" y="457"/>
                  </a:lnTo>
                  <a:lnTo>
                    <a:pt x="81" y="456"/>
                  </a:lnTo>
                  <a:lnTo>
                    <a:pt x="80" y="456"/>
                  </a:lnTo>
                  <a:lnTo>
                    <a:pt x="80" y="464"/>
                  </a:lnTo>
                  <a:lnTo>
                    <a:pt x="83" y="464"/>
                  </a:lnTo>
                  <a:lnTo>
                    <a:pt x="83" y="461"/>
                  </a:lnTo>
                  <a:lnTo>
                    <a:pt x="81" y="460"/>
                  </a:lnTo>
                  <a:lnTo>
                    <a:pt x="80" y="461"/>
                  </a:lnTo>
                  <a:lnTo>
                    <a:pt x="80" y="469"/>
                  </a:lnTo>
                  <a:lnTo>
                    <a:pt x="83" y="469"/>
                  </a:lnTo>
                  <a:lnTo>
                    <a:pt x="83" y="466"/>
                  </a:lnTo>
                  <a:lnTo>
                    <a:pt x="81" y="466"/>
                  </a:lnTo>
                  <a:lnTo>
                    <a:pt x="81" y="470"/>
                  </a:lnTo>
                  <a:lnTo>
                    <a:pt x="83" y="470"/>
                  </a:lnTo>
                  <a:lnTo>
                    <a:pt x="81" y="469"/>
                  </a:lnTo>
                  <a:lnTo>
                    <a:pt x="80" y="470"/>
                  </a:lnTo>
                  <a:lnTo>
                    <a:pt x="80" y="473"/>
                  </a:lnTo>
                  <a:lnTo>
                    <a:pt x="81" y="473"/>
                  </a:lnTo>
                  <a:lnTo>
                    <a:pt x="80" y="472"/>
                  </a:lnTo>
                  <a:lnTo>
                    <a:pt x="77" y="474"/>
                  </a:lnTo>
                  <a:lnTo>
                    <a:pt x="80" y="477"/>
                  </a:lnTo>
                  <a:lnTo>
                    <a:pt x="81" y="476"/>
                  </a:lnTo>
                  <a:lnTo>
                    <a:pt x="80" y="476"/>
                  </a:lnTo>
                  <a:lnTo>
                    <a:pt x="80" y="477"/>
                  </a:lnTo>
                  <a:lnTo>
                    <a:pt x="81" y="477"/>
                  </a:lnTo>
                  <a:lnTo>
                    <a:pt x="81" y="476"/>
                  </a:lnTo>
                  <a:lnTo>
                    <a:pt x="79" y="476"/>
                  </a:lnTo>
                  <a:lnTo>
                    <a:pt x="79" y="480"/>
                  </a:lnTo>
                  <a:lnTo>
                    <a:pt x="80" y="481"/>
                  </a:lnTo>
                  <a:lnTo>
                    <a:pt x="81" y="480"/>
                  </a:lnTo>
                  <a:lnTo>
                    <a:pt x="80" y="478"/>
                  </a:lnTo>
                  <a:lnTo>
                    <a:pt x="79" y="480"/>
                  </a:lnTo>
                  <a:lnTo>
                    <a:pt x="79" y="483"/>
                  </a:lnTo>
                  <a:lnTo>
                    <a:pt x="80" y="485"/>
                  </a:lnTo>
                  <a:lnTo>
                    <a:pt x="81" y="483"/>
                  </a:lnTo>
                  <a:lnTo>
                    <a:pt x="80" y="483"/>
                  </a:lnTo>
                  <a:lnTo>
                    <a:pt x="80" y="485"/>
                  </a:lnTo>
                  <a:lnTo>
                    <a:pt x="81" y="485"/>
                  </a:lnTo>
                  <a:lnTo>
                    <a:pt x="80" y="483"/>
                  </a:lnTo>
                  <a:lnTo>
                    <a:pt x="79" y="485"/>
                  </a:lnTo>
                  <a:lnTo>
                    <a:pt x="80" y="489"/>
                  </a:lnTo>
                  <a:lnTo>
                    <a:pt x="81" y="489"/>
                  </a:lnTo>
                  <a:lnTo>
                    <a:pt x="81" y="486"/>
                  </a:lnTo>
                  <a:lnTo>
                    <a:pt x="80" y="486"/>
                  </a:lnTo>
                  <a:lnTo>
                    <a:pt x="80" y="495"/>
                  </a:lnTo>
                  <a:lnTo>
                    <a:pt x="81" y="497"/>
                  </a:lnTo>
                  <a:lnTo>
                    <a:pt x="83" y="495"/>
                  </a:lnTo>
                  <a:lnTo>
                    <a:pt x="81" y="495"/>
                  </a:lnTo>
                  <a:lnTo>
                    <a:pt x="81" y="497"/>
                  </a:lnTo>
                  <a:lnTo>
                    <a:pt x="83" y="497"/>
                  </a:lnTo>
                  <a:lnTo>
                    <a:pt x="83" y="495"/>
                  </a:lnTo>
                  <a:lnTo>
                    <a:pt x="80" y="495"/>
                  </a:lnTo>
                  <a:lnTo>
                    <a:pt x="80" y="504"/>
                  </a:lnTo>
                  <a:lnTo>
                    <a:pt x="83" y="504"/>
                  </a:lnTo>
                  <a:lnTo>
                    <a:pt x="83" y="502"/>
                  </a:lnTo>
                  <a:lnTo>
                    <a:pt x="81" y="502"/>
                  </a:lnTo>
                  <a:lnTo>
                    <a:pt x="81" y="504"/>
                  </a:lnTo>
                  <a:lnTo>
                    <a:pt x="83" y="504"/>
                  </a:lnTo>
                  <a:lnTo>
                    <a:pt x="81" y="503"/>
                  </a:lnTo>
                  <a:lnTo>
                    <a:pt x="80" y="504"/>
                  </a:lnTo>
                  <a:lnTo>
                    <a:pt x="81" y="508"/>
                  </a:lnTo>
                  <a:lnTo>
                    <a:pt x="83" y="508"/>
                  </a:lnTo>
                  <a:lnTo>
                    <a:pt x="83" y="506"/>
                  </a:lnTo>
                  <a:lnTo>
                    <a:pt x="81" y="506"/>
                  </a:lnTo>
                  <a:lnTo>
                    <a:pt x="81" y="508"/>
                  </a:lnTo>
                  <a:lnTo>
                    <a:pt x="83" y="508"/>
                  </a:lnTo>
                  <a:lnTo>
                    <a:pt x="81" y="507"/>
                  </a:lnTo>
                  <a:lnTo>
                    <a:pt x="80" y="508"/>
                  </a:lnTo>
                  <a:lnTo>
                    <a:pt x="80" y="514"/>
                  </a:lnTo>
                  <a:lnTo>
                    <a:pt x="83" y="514"/>
                  </a:lnTo>
                  <a:lnTo>
                    <a:pt x="83" y="511"/>
                  </a:lnTo>
                  <a:lnTo>
                    <a:pt x="81" y="511"/>
                  </a:lnTo>
                  <a:lnTo>
                    <a:pt x="81" y="512"/>
                  </a:lnTo>
                  <a:lnTo>
                    <a:pt x="83" y="512"/>
                  </a:lnTo>
                  <a:lnTo>
                    <a:pt x="81" y="511"/>
                  </a:lnTo>
                  <a:lnTo>
                    <a:pt x="80" y="512"/>
                  </a:lnTo>
                  <a:lnTo>
                    <a:pt x="80" y="518"/>
                  </a:lnTo>
                  <a:lnTo>
                    <a:pt x="81" y="518"/>
                  </a:lnTo>
                  <a:lnTo>
                    <a:pt x="80" y="516"/>
                  </a:lnTo>
                  <a:lnTo>
                    <a:pt x="77" y="519"/>
                  </a:lnTo>
                  <a:lnTo>
                    <a:pt x="80" y="521"/>
                  </a:lnTo>
                  <a:lnTo>
                    <a:pt x="81" y="520"/>
                  </a:lnTo>
                  <a:lnTo>
                    <a:pt x="80" y="519"/>
                  </a:lnTo>
                  <a:lnTo>
                    <a:pt x="79" y="520"/>
                  </a:lnTo>
                  <a:lnTo>
                    <a:pt x="79" y="523"/>
                  </a:lnTo>
                  <a:lnTo>
                    <a:pt x="80" y="523"/>
                  </a:lnTo>
                  <a:lnTo>
                    <a:pt x="79" y="521"/>
                  </a:lnTo>
                  <a:lnTo>
                    <a:pt x="76" y="524"/>
                  </a:lnTo>
                  <a:lnTo>
                    <a:pt x="79" y="527"/>
                  </a:lnTo>
                  <a:lnTo>
                    <a:pt x="80" y="525"/>
                  </a:lnTo>
                  <a:lnTo>
                    <a:pt x="79" y="525"/>
                  </a:lnTo>
                  <a:lnTo>
                    <a:pt x="79" y="527"/>
                  </a:lnTo>
                  <a:lnTo>
                    <a:pt x="80" y="527"/>
                  </a:lnTo>
                  <a:lnTo>
                    <a:pt x="79" y="525"/>
                  </a:lnTo>
                  <a:lnTo>
                    <a:pt x="75" y="529"/>
                  </a:lnTo>
                  <a:lnTo>
                    <a:pt x="83" y="532"/>
                  </a:lnTo>
                  <a:lnTo>
                    <a:pt x="83" y="529"/>
                  </a:lnTo>
                  <a:lnTo>
                    <a:pt x="81" y="528"/>
                  </a:lnTo>
                  <a:lnTo>
                    <a:pt x="80" y="529"/>
                  </a:lnTo>
                  <a:lnTo>
                    <a:pt x="81" y="531"/>
                  </a:lnTo>
                  <a:lnTo>
                    <a:pt x="81" y="529"/>
                  </a:lnTo>
                  <a:lnTo>
                    <a:pt x="79" y="529"/>
                  </a:lnTo>
                  <a:lnTo>
                    <a:pt x="79" y="532"/>
                  </a:lnTo>
                  <a:lnTo>
                    <a:pt x="80" y="532"/>
                  </a:lnTo>
                  <a:lnTo>
                    <a:pt x="80" y="531"/>
                  </a:lnTo>
                  <a:lnTo>
                    <a:pt x="75" y="533"/>
                  </a:lnTo>
                  <a:lnTo>
                    <a:pt x="77" y="536"/>
                  </a:lnTo>
                  <a:lnTo>
                    <a:pt x="79" y="535"/>
                  </a:lnTo>
                  <a:lnTo>
                    <a:pt x="77" y="533"/>
                  </a:lnTo>
                  <a:lnTo>
                    <a:pt x="75" y="536"/>
                  </a:lnTo>
                  <a:lnTo>
                    <a:pt x="75" y="538"/>
                  </a:lnTo>
                  <a:lnTo>
                    <a:pt x="76" y="538"/>
                  </a:lnTo>
                  <a:lnTo>
                    <a:pt x="76" y="537"/>
                  </a:lnTo>
                  <a:lnTo>
                    <a:pt x="72" y="538"/>
                  </a:lnTo>
                  <a:lnTo>
                    <a:pt x="71" y="538"/>
                  </a:lnTo>
                  <a:lnTo>
                    <a:pt x="71" y="541"/>
                  </a:lnTo>
                  <a:lnTo>
                    <a:pt x="72" y="541"/>
                  </a:lnTo>
                  <a:lnTo>
                    <a:pt x="72" y="540"/>
                  </a:lnTo>
                  <a:lnTo>
                    <a:pt x="70" y="541"/>
                  </a:lnTo>
                  <a:lnTo>
                    <a:pt x="68" y="541"/>
                  </a:lnTo>
                  <a:lnTo>
                    <a:pt x="68" y="544"/>
                  </a:lnTo>
                  <a:lnTo>
                    <a:pt x="70" y="544"/>
                  </a:lnTo>
                  <a:lnTo>
                    <a:pt x="68" y="542"/>
                  </a:lnTo>
                  <a:lnTo>
                    <a:pt x="67" y="544"/>
                  </a:lnTo>
                  <a:lnTo>
                    <a:pt x="67" y="546"/>
                  </a:lnTo>
                  <a:lnTo>
                    <a:pt x="68" y="546"/>
                  </a:lnTo>
                  <a:lnTo>
                    <a:pt x="68" y="545"/>
                  </a:lnTo>
                  <a:lnTo>
                    <a:pt x="66" y="545"/>
                  </a:lnTo>
                  <a:lnTo>
                    <a:pt x="66" y="548"/>
                  </a:lnTo>
                  <a:lnTo>
                    <a:pt x="67" y="548"/>
                  </a:lnTo>
                  <a:lnTo>
                    <a:pt x="66" y="546"/>
                  </a:lnTo>
                  <a:lnTo>
                    <a:pt x="63" y="549"/>
                  </a:lnTo>
                  <a:lnTo>
                    <a:pt x="63" y="553"/>
                  </a:lnTo>
                  <a:lnTo>
                    <a:pt x="64" y="554"/>
                  </a:lnTo>
                  <a:lnTo>
                    <a:pt x="66" y="553"/>
                  </a:lnTo>
                  <a:lnTo>
                    <a:pt x="64" y="553"/>
                  </a:lnTo>
                  <a:lnTo>
                    <a:pt x="64" y="558"/>
                  </a:lnTo>
                  <a:lnTo>
                    <a:pt x="68" y="558"/>
                  </a:lnTo>
                  <a:lnTo>
                    <a:pt x="68" y="555"/>
                  </a:lnTo>
                  <a:lnTo>
                    <a:pt x="67" y="555"/>
                  </a:lnTo>
                  <a:lnTo>
                    <a:pt x="67" y="558"/>
                  </a:lnTo>
                  <a:lnTo>
                    <a:pt x="70" y="561"/>
                  </a:lnTo>
                  <a:lnTo>
                    <a:pt x="72" y="562"/>
                  </a:lnTo>
                  <a:lnTo>
                    <a:pt x="72" y="559"/>
                  </a:lnTo>
                  <a:lnTo>
                    <a:pt x="71" y="561"/>
                  </a:lnTo>
                  <a:lnTo>
                    <a:pt x="72" y="562"/>
                  </a:lnTo>
                  <a:lnTo>
                    <a:pt x="73" y="561"/>
                  </a:lnTo>
                  <a:lnTo>
                    <a:pt x="73" y="559"/>
                  </a:lnTo>
                  <a:lnTo>
                    <a:pt x="67" y="559"/>
                  </a:lnTo>
                  <a:lnTo>
                    <a:pt x="54" y="562"/>
                  </a:lnTo>
                  <a:lnTo>
                    <a:pt x="52" y="562"/>
                  </a:lnTo>
                  <a:lnTo>
                    <a:pt x="54" y="562"/>
                  </a:lnTo>
                  <a:lnTo>
                    <a:pt x="50" y="563"/>
                  </a:lnTo>
                  <a:lnTo>
                    <a:pt x="50" y="565"/>
                  </a:lnTo>
                  <a:lnTo>
                    <a:pt x="50" y="563"/>
                  </a:lnTo>
                  <a:lnTo>
                    <a:pt x="47" y="563"/>
                  </a:lnTo>
                  <a:lnTo>
                    <a:pt x="46" y="566"/>
                  </a:lnTo>
                  <a:lnTo>
                    <a:pt x="49" y="569"/>
                  </a:lnTo>
                  <a:lnTo>
                    <a:pt x="50" y="567"/>
                  </a:lnTo>
                  <a:lnTo>
                    <a:pt x="49" y="567"/>
                  </a:lnTo>
                  <a:lnTo>
                    <a:pt x="49" y="570"/>
                  </a:lnTo>
                  <a:lnTo>
                    <a:pt x="50" y="570"/>
                  </a:lnTo>
                  <a:lnTo>
                    <a:pt x="50" y="569"/>
                  </a:lnTo>
                  <a:lnTo>
                    <a:pt x="47" y="569"/>
                  </a:lnTo>
                  <a:lnTo>
                    <a:pt x="38" y="570"/>
                  </a:lnTo>
                  <a:lnTo>
                    <a:pt x="34" y="570"/>
                  </a:lnTo>
                  <a:lnTo>
                    <a:pt x="38" y="574"/>
                  </a:lnTo>
                  <a:lnTo>
                    <a:pt x="39" y="573"/>
                  </a:lnTo>
                  <a:lnTo>
                    <a:pt x="39" y="571"/>
                  </a:lnTo>
                  <a:lnTo>
                    <a:pt x="25" y="573"/>
                  </a:lnTo>
                  <a:lnTo>
                    <a:pt x="25" y="576"/>
                  </a:lnTo>
                  <a:lnTo>
                    <a:pt x="41" y="578"/>
                  </a:lnTo>
                  <a:lnTo>
                    <a:pt x="46" y="578"/>
                  </a:lnTo>
                  <a:lnTo>
                    <a:pt x="46" y="574"/>
                  </a:lnTo>
                  <a:lnTo>
                    <a:pt x="43" y="575"/>
                  </a:lnTo>
                  <a:lnTo>
                    <a:pt x="42" y="575"/>
                  </a:lnTo>
                  <a:lnTo>
                    <a:pt x="41" y="576"/>
                  </a:lnTo>
                  <a:lnTo>
                    <a:pt x="42" y="578"/>
                  </a:lnTo>
                  <a:lnTo>
                    <a:pt x="42" y="576"/>
                  </a:lnTo>
                  <a:lnTo>
                    <a:pt x="29" y="578"/>
                  </a:lnTo>
                  <a:lnTo>
                    <a:pt x="28" y="578"/>
                  </a:lnTo>
                  <a:lnTo>
                    <a:pt x="28" y="583"/>
                  </a:lnTo>
                  <a:lnTo>
                    <a:pt x="30" y="583"/>
                  </a:lnTo>
                  <a:lnTo>
                    <a:pt x="37" y="584"/>
                  </a:lnTo>
                  <a:lnTo>
                    <a:pt x="37" y="582"/>
                  </a:lnTo>
                  <a:lnTo>
                    <a:pt x="35" y="582"/>
                  </a:lnTo>
                  <a:lnTo>
                    <a:pt x="35" y="583"/>
                  </a:lnTo>
                  <a:lnTo>
                    <a:pt x="37" y="583"/>
                  </a:lnTo>
                  <a:lnTo>
                    <a:pt x="37" y="582"/>
                  </a:lnTo>
                  <a:lnTo>
                    <a:pt x="34" y="583"/>
                  </a:lnTo>
                  <a:lnTo>
                    <a:pt x="33" y="583"/>
                  </a:lnTo>
                  <a:lnTo>
                    <a:pt x="32" y="584"/>
                  </a:lnTo>
                  <a:lnTo>
                    <a:pt x="33" y="586"/>
                  </a:lnTo>
                  <a:lnTo>
                    <a:pt x="33" y="584"/>
                  </a:lnTo>
                  <a:lnTo>
                    <a:pt x="32" y="584"/>
                  </a:lnTo>
                  <a:lnTo>
                    <a:pt x="24" y="588"/>
                  </a:lnTo>
                  <a:lnTo>
                    <a:pt x="24" y="590"/>
                  </a:lnTo>
                  <a:lnTo>
                    <a:pt x="24" y="588"/>
                  </a:lnTo>
                  <a:lnTo>
                    <a:pt x="22" y="588"/>
                  </a:lnTo>
                  <a:lnTo>
                    <a:pt x="17" y="590"/>
                  </a:lnTo>
                  <a:lnTo>
                    <a:pt x="11" y="591"/>
                  </a:lnTo>
                  <a:lnTo>
                    <a:pt x="9" y="591"/>
                  </a:lnTo>
                  <a:lnTo>
                    <a:pt x="7" y="593"/>
                  </a:lnTo>
                  <a:lnTo>
                    <a:pt x="7" y="596"/>
                  </a:lnTo>
                  <a:lnTo>
                    <a:pt x="8" y="596"/>
                  </a:lnTo>
                  <a:lnTo>
                    <a:pt x="8" y="595"/>
                  </a:lnTo>
                  <a:lnTo>
                    <a:pt x="5" y="596"/>
                  </a:lnTo>
                  <a:lnTo>
                    <a:pt x="4" y="596"/>
                  </a:lnTo>
                  <a:lnTo>
                    <a:pt x="3" y="597"/>
                  </a:lnTo>
                  <a:lnTo>
                    <a:pt x="3" y="600"/>
                  </a:lnTo>
                  <a:lnTo>
                    <a:pt x="4" y="600"/>
                  </a:lnTo>
                  <a:lnTo>
                    <a:pt x="3" y="599"/>
                  </a:lnTo>
                  <a:lnTo>
                    <a:pt x="1" y="600"/>
                  </a:lnTo>
                  <a:lnTo>
                    <a:pt x="1" y="604"/>
                  </a:lnTo>
                  <a:lnTo>
                    <a:pt x="3" y="604"/>
                  </a:lnTo>
                  <a:lnTo>
                    <a:pt x="3" y="603"/>
                  </a:lnTo>
                  <a:lnTo>
                    <a:pt x="1" y="603"/>
                  </a:lnTo>
                  <a:lnTo>
                    <a:pt x="0" y="605"/>
                  </a:lnTo>
                  <a:lnTo>
                    <a:pt x="1" y="607"/>
                  </a:lnTo>
                  <a:lnTo>
                    <a:pt x="3" y="605"/>
                  </a:lnTo>
                  <a:lnTo>
                    <a:pt x="1" y="604"/>
                  </a:lnTo>
                  <a:lnTo>
                    <a:pt x="0" y="605"/>
                  </a:lnTo>
                  <a:lnTo>
                    <a:pt x="0" y="626"/>
                  </a:lnTo>
                  <a:lnTo>
                    <a:pt x="1" y="628"/>
                  </a:lnTo>
                  <a:lnTo>
                    <a:pt x="3" y="626"/>
                  </a:lnTo>
                  <a:lnTo>
                    <a:pt x="1" y="625"/>
                  </a:lnTo>
                  <a:lnTo>
                    <a:pt x="0" y="626"/>
                  </a:lnTo>
                  <a:lnTo>
                    <a:pt x="0" y="630"/>
                  </a:lnTo>
                  <a:lnTo>
                    <a:pt x="1" y="631"/>
                  </a:lnTo>
                  <a:lnTo>
                    <a:pt x="3" y="630"/>
                  </a:lnTo>
                  <a:lnTo>
                    <a:pt x="1" y="630"/>
                  </a:lnTo>
                  <a:lnTo>
                    <a:pt x="1" y="638"/>
                  </a:lnTo>
                  <a:lnTo>
                    <a:pt x="3" y="639"/>
                  </a:lnTo>
                  <a:lnTo>
                    <a:pt x="4" y="638"/>
                  </a:lnTo>
                  <a:lnTo>
                    <a:pt x="3" y="637"/>
                  </a:lnTo>
                  <a:lnTo>
                    <a:pt x="0" y="639"/>
                  </a:lnTo>
                  <a:lnTo>
                    <a:pt x="3" y="642"/>
                  </a:lnTo>
                  <a:lnTo>
                    <a:pt x="4" y="641"/>
                  </a:lnTo>
                  <a:lnTo>
                    <a:pt x="3" y="641"/>
                  </a:lnTo>
                  <a:lnTo>
                    <a:pt x="3" y="643"/>
                  </a:lnTo>
                  <a:lnTo>
                    <a:pt x="4" y="645"/>
                  </a:lnTo>
                  <a:lnTo>
                    <a:pt x="5" y="643"/>
                  </a:lnTo>
                  <a:lnTo>
                    <a:pt x="4" y="643"/>
                  </a:lnTo>
                  <a:lnTo>
                    <a:pt x="4" y="647"/>
                  </a:lnTo>
                  <a:lnTo>
                    <a:pt x="7" y="647"/>
                  </a:lnTo>
                  <a:lnTo>
                    <a:pt x="7" y="645"/>
                  </a:lnTo>
                  <a:lnTo>
                    <a:pt x="5" y="645"/>
                  </a:lnTo>
                  <a:lnTo>
                    <a:pt x="5" y="650"/>
                  </a:lnTo>
                  <a:lnTo>
                    <a:pt x="7" y="651"/>
                  </a:lnTo>
                  <a:lnTo>
                    <a:pt x="8" y="650"/>
                  </a:lnTo>
                  <a:lnTo>
                    <a:pt x="7" y="650"/>
                  </a:lnTo>
                  <a:lnTo>
                    <a:pt x="7" y="654"/>
                  </a:lnTo>
                  <a:lnTo>
                    <a:pt x="9" y="656"/>
                  </a:lnTo>
                  <a:lnTo>
                    <a:pt x="17" y="659"/>
                  </a:lnTo>
                  <a:lnTo>
                    <a:pt x="17" y="656"/>
                  </a:lnTo>
                  <a:lnTo>
                    <a:pt x="16" y="658"/>
                  </a:lnTo>
                  <a:lnTo>
                    <a:pt x="17" y="659"/>
                  </a:lnTo>
                  <a:lnTo>
                    <a:pt x="18" y="658"/>
                  </a:lnTo>
                  <a:lnTo>
                    <a:pt x="17" y="658"/>
                  </a:lnTo>
                  <a:lnTo>
                    <a:pt x="17" y="662"/>
                  </a:lnTo>
                  <a:lnTo>
                    <a:pt x="20" y="662"/>
                  </a:lnTo>
                  <a:lnTo>
                    <a:pt x="20" y="659"/>
                  </a:lnTo>
                  <a:lnTo>
                    <a:pt x="18" y="659"/>
                  </a:lnTo>
                  <a:lnTo>
                    <a:pt x="18" y="662"/>
                  </a:lnTo>
                  <a:lnTo>
                    <a:pt x="21" y="664"/>
                  </a:lnTo>
                  <a:lnTo>
                    <a:pt x="22" y="663"/>
                  </a:lnTo>
                  <a:lnTo>
                    <a:pt x="21" y="663"/>
                  </a:lnTo>
                  <a:lnTo>
                    <a:pt x="21" y="665"/>
                  </a:lnTo>
                  <a:lnTo>
                    <a:pt x="22" y="667"/>
                  </a:lnTo>
                  <a:lnTo>
                    <a:pt x="24" y="665"/>
                  </a:lnTo>
                  <a:lnTo>
                    <a:pt x="22" y="665"/>
                  </a:lnTo>
                  <a:lnTo>
                    <a:pt x="22" y="671"/>
                  </a:lnTo>
                  <a:lnTo>
                    <a:pt x="25" y="671"/>
                  </a:lnTo>
                  <a:lnTo>
                    <a:pt x="25" y="668"/>
                  </a:lnTo>
                  <a:lnTo>
                    <a:pt x="24" y="668"/>
                  </a:lnTo>
                  <a:lnTo>
                    <a:pt x="24" y="671"/>
                  </a:lnTo>
                  <a:lnTo>
                    <a:pt x="25" y="672"/>
                  </a:lnTo>
                  <a:lnTo>
                    <a:pt x="26" y="671"/>
                  </a:lnTo>
                  <a:lnTo>
                    <a:pt x="25" y="671"/>
                  </a:lnTo>
                  <a:lnTo>
                    <a:pt x="25" y="675"/>
                  </a:lnTo>
                  <a:lnTo>
                    <a:pt x="26" y="676"/>
                  </a:lnTo>
                  <a:lnTo>
                    <a:pt x="28" y="675"/>
                  </a:lnTo>
                  <a:lnTo>
                    <a:pt x="26" y="675"/>
                  </a:lnTo>
                  <a:lnTo>
                    <a:pt x="26" y="681"/>
                  </a:lnTo>
                  <a:lnTo>
                    <a:pt x="29" y="681"/>
                  </a:lnTo>
                  <a:lnTo>
                    <a:pt x="29" y="679"/>
                  </a:lnTo>
                  <a:lnTo>
                    <a:pt x="28" y="679"/>
                  </a:lnTo>
                  <a:lnTo>
                    <a:pt x="28" y="681"/>
                  </a:lnTo>
                  <a:lnTo>
                    <a:pt x="29" y="681"/>
                  </a:lnTo>
                  <a:lnTo>
                    <a:pt x="28" y="680"/>
                  </a:lnTo>
                  <a:lnTo>
                    <a:pt x="25" y="683"/>
                  </a:lnTo>
                  <a:lnTo>
                    <a:pt x="28" y="685"/>
                  </a:lnTo>
                  <a:lnTo>
                    <a:pt x="29" y="684"/>
                  </a:lnTo>
                  <a:lnTo>
                    <a:pt x="28" y="684"/>
                  </a:lnTo>
                  <a:lnTo>
                    <a:pt x="28" y="686"/>
                  </a:lnTo>
                  <a:lnTo>
                    <a:pt x="29" y="688"/>
                  </a:lnTo>
                  <a:lnTo>
                    <a:pt x="30" y="686"/>
                  </a:lnTo>
                  <a:lnTo>
                    <a:pt x="29" y="686"/>
                  </a:lnTo>
                  <a:lnTo>
                    <a:pt x="29" y="690"/>
                  </a:lnTo>
                  <a:lnTo>
                    <a:pt x="30" y="692"/>
                  </a:lnTo>
                  <a:lnTo>
                    <a:pt x="32" y="690"/>
                  </a:lnTo>
                  <a:lnTo>
                    <a:pt x="30" y="689"/>
                  </a:lnTo>
                  <a:lnTo>
                    <a:pt x="29" y="690"/>
                  </a:lnTo>
                  <a:lnTo>
                    <a:pt x="29" y="694"/>
                  </a:lnTo>
                  <a:lnTo>
                    <a:pt x="30" y="696"/>
                  </a:lnTo>
                  <a:lnTo>
                    <a:pt x="33" y="697"/>
                  </a:lnTo>
                  <a:lnTo>
                    <a:pt x="33" y="694"/>
                  </a:lnTo>
                  <a:lnTo>
                    <a:pt x="32" y="694"/>
                  </a:lnTo>
                  <a:lnTo>
                    <a:pt x="32" y="700"/>
                  </a:lnTo>
                  <a:lnTo>
                    <a:pt x="33" y="701"/>
                  </a:lnTo>
                  <a:lnTo>
                    <a:pt x="34" y="700"/>
                  </a:lnTo>
                  <a:lnTo>
                    <a:pt x="33" y="700"/>
                  </a:lnTo>
                  <a:lnTo>
                    <a:pt x="33" y="703"/>
                  </a:lnTo>
                  <a:lnTo>
                    <a:pt x="35" y="706"/>
                  </a:lnTo>
                  <a:lnTo>
                    <a:pt x="37" y="705"/>
                  </a:lnTo>
                  <a:lnTo>
                    <a:pt x="35" y="705"/>
                  </a:lnTo>
                  <a:lnTo>
                    <a:pt x="35" y="707"/>
                  </a:lnTo>
                  <a:lnTo>
                    <a:pt x="37" y="709"/>
                  </a:lnTo>
                  <a:lnTo>
                    <a:pt x="38" y="707"/>
                  </a:lnTo>
                  <a:lnTo>
                    <a:pt x="37" y="707"/>
                  </a:lnTo>
                  <a:lnTo>
                    <a:pt x="37" y="709"/>
                  </a:lnTo>
                  <a:lnTo>
                    <a:pt x="38" y="709"/>
                  </a:lnTo>
                  <a:lnTo>
                    <a:pt x="37" y="707"/>
                  </a:lnTo>
                  <a:lnTo>
                    <a:pt x="34" y="710"/>
                  </a:lnTo>
                  <a:lnTo>
                    <a:pt x="38" y="714"/>
                  </a:lnTo>
                  <a:lnTo>
                    <a:pt x="39" y="713"/>
                  </a:lnTo>
                  <a:lnTo>
                    <a:pt x="38" y="713"/>
                  </a:lnTo>
                  <a:lnTo>
                    <a:pt x="38" y="715"/>
                  </a:lnTo>
                  <a:lnTo>
                    <a:pt x="39" y="715"/>
                  </a:lnTo>
                  <a:lnTo>
                    <a:pt x="38" y="714"/>
                  </a:lnTo>
                  <a:lnTo>
                    <a:pt x="35" y="717"/>
                  </a:lnTo>
                  <a:lnTo>
                    <a:pt x="42" y="723"/>
                  </a:lnTo>
                  <a:lnTo>
                    <a:pt x="43" y="722"/>
                  </a:lnTo>
                  <a:lnTo>
                    <a:pt x="42" y="720"/>
                  </a:lnTo>
                  <a:lnTo>
                    <a:pt x="41" y="722"/>
                  </a:lnTo>
                  <a:lnTo>
                    <a:pt x="41" y="731"/>
                  </a:lnTo>
                  <a:lnTo>
                    <a:pt x="43" y="731"/>
                  </a:lnTo>
                  <a:lnTo>
                    <a:pt x="43" y="728"/>
                  </a:lnTo>
                  <a:lnTo>
                    <a:pt x="42" y="727"/>
                  </a:lnTo>
                  <a:lnTo>
                    <a:pt x="41" y="728"/>
                  </a:lnTo>
                  <a:lnTo>
                    <a:pt x="41" y="732"/>
                  </a:lnTo>
                  <a:lnTo>
                    <a:pt x="42" y="734"/>
                  </a:lnTo>
                  <a:lnTo>
                    <a:pt x="45" y="735"/>
                  </a:lnTo>
                  <a:lnTo>
                    <a:pt x="45" y="731"/>
                  </a:lnTo>
                  <a:lnTo>
                    <a:pt x="42" y="731"/>
                  </a:lnTo>
                  <a:lnTo>
                    <a:pt x="42" y="735"/>
                  </a:lnTo>
                  <a:lnTo>
                    <a:pt x="47" y="740"/>
                  </a:lnTo>
                  <a:lnTo>
                    <a:pt x="50" y="741"/>
                  </a:lnTo>
                  <a:lnTo>
                    <a:pt x="50" y="739"/>
                  </a:lnTo>
                  <a:lnTo>
                    <a:pt x="49" y="740"/>
                  </a:lnTo>
                  <a:lnTo>
                    <a:pt x="51" y="743"/>
                  </a:lnTo>
                  <a:lnTo>
                    <a:pt x="54" y="744"/>
                  </a:lnTo>
                  <a:lnTo>
                    <a:pt x="54" y="741"/>
                  </a:lnTo>
                  <a:lnTo>
                    <a:pt x="52" y="740"/>
                  </a:lnTo>
                  <a:lnTo>
                    <a:pt x="49" y="744"/>
                  </a:lnTo>
                  <a:lnTo>
                    <a:pt x="51" y="747"/>
                  </a:lnTo>
                  <a:lnTo>
                    <a:pt x="52" y="745"/>
                  </a:lnTo>
                  <a:lnTo>
                    <a:pt x="51" y="744"/>
                  </a:lnTo>
                  <a:lnTo>
                    <a:pt x="50" y="745"/>
                  </a:lnTo>
                  <a:lnTo>
                    <a:pt x="50" y="748"/>
                  </a:lnTo>
                  <a:lnTo>
                    <a:pt x="51" y="748"/>
                  </a:lnTo>
                  <a:lnTo>
                    <a:pt x="51" y="747"/>
                  </a:lnTo>
                  <a:lnTo>
                    <a:pt x="49" y="747"/>
                  </a:lnTo>
                  <a:lnTo>
                    <a:pt x="47" y="748"/>
                  </a:lnTo>
                  <a:lnTo>
                    <a:pt x="47" y="752"/>
                  </a:lnTo>
                  <a:lnTo>
                    <a:pt x="49" y="752"/>
                  </a:lnTo>
                  <a:lnTo>
                    <a:pt x="47" y="751"/>
                  </a:lnTo>
                  <a:lnTo>
                    <a:pt x="46" y="752"/>
                  </a:lnTo>
                  <a:lnTo>
                    <a:pt x="47" y="756"/>
                  </a:lnTo>
                  <a:lnTo>
                    <a:pt x="49" y="756"/>
                  </a:lnTo>
                  <a:lnTo>
                    <a:pt x="49" y="753"/>
                  </a:lnTo>
                  <a:lnTo>
                    <a:pt x="47" y="752"/>
                  </a:lnTo>
                  <a:lnTo>
                    <a:pt x="45" y="755"/>
                  </a:lnTo>
                  <a:lnTo>
                    <a:pt x="47" y="757"/>
                  </a:lnTo>
                  <a:lnTo>
                    <a:pt x="49" y="756"/>
                  </a:lnTo>
                  <a:lnTo>
                    <a:pt x="47" y="755"/>
                  </a:lnTo>
                  <a:lnTo>
                    <a:pt x="45" y="757"/>
                  </a:lnTo>
                  <a:lnTo>
                    <a:pt x="45" y="768"/>
                  </a:lnTo>
                  <a:lnTo>
                    <a:pt x="46" y="768"/>
                  </a:lnTo>
                  <a:lnTo>
                    <a:pt x="46" y="766"/>
                  </a:lnTo>
                  <a:lnTo>
                    <a:pt x="43" y="766"/>
                  </a:lnTo>
                  <a:lnTo>
                    <a:pt x="43" y="777"/>
                  </a:lnTo>
                  <a:lnTo>
                    <a:pt x="47" y="777"/>
                  </a:lnTo>
                  <a:lnTo>
                    <a:pt x="47" y="768"/>
                  </a:lnTo>
                  <a:lnTo>
                    <a:pt x="45" y="768"/>
                  </a:lnTo>
                  <a:lnTo>
                    <a:pt x="45" y="770"/>
                  </a:lnTo>
                  <a:lnTo>
                    <a:pt x="49" y="770"/>
                  </a:lnTo>
                  <a:lnTo>
                    <a:pt x="49" y="758"/>
                  </a:lnTo>
                  <a:lnTo>
                    <a:pt x="46" y="758"/>
                  </a:lnTo>
                  <a:lnTo>
                    <a:pt x="47" y="760"/>
                  </a:lnTo>
                  <a:lnTo>
                    <a:pt x="51" y="756"/>
                  </a:lnTo>
                  <a:lnTo>
                    <a:pt x="49" y="753"/>
                  </a:lnTo>
                  <a:lnTo>
                    <a:pt x="47" y="755"/>
                  </a:lnTo>
                  <a:lnTo>
                    <a:pt x="49" y="756"/>
                  </a:lnTo>
                  <a:lnTo>
                    <a:pt x="50" y="755"/>
                  </a:lnTo>
                  <a:lnTo>
                    <a:pt x="49" y="752"/>
                  </a:lnTo>
                  <a:lnTo>
                    <a:pt x="47" y="752"/>
                  </a:lnTo>
                  <a:lnTo>
                    <a:pt x="47" y="753"/>
                  </a:lnTo>
                  <a:lnTo>
                    <a:pt x="49" y="755"/>
                  </a:lnTo>
                  <a:lnTo>
                    <a:pt x="50" y="753"/>
                  </a:lnTo>
                  <a:lnTo>
                    <a:pt x="51" y="753"/>
                  </a:lnTo>
                  <a:lnTo>
                    <a:pt x="51" y="749"/>
                  </a:lnTo>
                  <a:lnTo>
                    <a:pt x="49" y="749"/>
                  </a:lnTo>
                  <a:lnTo>
                    <a:pt x="50" y="751"/>
                  </a:lnTo>
                  <a:lnTo>
                    <a:pt x="51" y="749"/>
                  </a:lnTo>
                  <a:lnTo>
                    <a:pt x="50" y="748"/>
                  </a:lnTo>
                  <a:lnTo>
                    <a:pt x="50" y="751"/>
                  </a:lnTo>
                  <a:lnTo>
                    <a:pt x="54" y="751"/>
                  </a:lnTo>
                  <a:lnTo>
                    <a:pt x="54" y="747"/>
                  </a:lnTo>
                  <a:lnTo>
                    <a:pt x="51" y="747"/>
                  </a:lnTo>
                  <a:lnTo>
                    <a:pt x="52" y="748"/>
                  </a:lnTo>
                  <a:lnTo>
                    <a:pt x="55" y="745"/>
                  </a:lnTo>
                  <a:lnTo>
                    <a:pt x="52" y="743"/>
                  </a:lnTo>
                  <a:lnTo>
                    <a:pt x="51" y="744"/>
                  </a:lnTo>
                  <a:lnTo>
                    <a:pt x="52" y="745"/>
                  </a:lnTo>
                  <a:lnTo>
                    <a:pt x="55" y="743"/>
                  </a:lnTo>
                  <a:lnTo>
                    <a:pt x="58" y="741"/>
                  </a:lnTo>
                  <a:lnTo>
                    <a:pt x="52" y="739"/>
                  </a:lnTo>
                  <a:lnTo>
                    <a:pt x="51" y="740"/>
                  </a:lnTo>
                  <a:lnTo>
                    <a:pt x="52" y="739"/>
                  </a:lnTo>
                  <a:lnTo>
                    <a:pt x="51" y="738"/>
                  </a:lnTo>
                  <a:lnTo>
                    <a:pt x="49" y="736"/>
                  </a:lnTo>
                  <a:lnTo>
                    <a:pt x="47" y="738"/>
                  </a:lnTo>
                  <a:lnTo>
                    <a:pt x="49" y="736"/>
                  </a:lnTo>
                  <a:lnTo>
                    <a:pt x="45" y="732"/>
                  </a:lnTo>
                  <a:lnTo>
                    <a:pt x="43" y="734"/>
                  </a:lnTo>
                  <a:lnTo>
                    <a:pt x="46" y="734"/>
                  </a:lnTo>
                  <a:lnTo>
                    <a:pt x="46" y="732"/>
                  </a:lnTo>
                  <a:lnTo>
                    <a:pt x="43" y="732"/>
                  </a:lnTo>
                  <a:lnTo>
                    <a:pt x="43" y="735"/>
                  </a:lnTo>
                  <a:lnTo>
                    <a:pt x="45" y="735"/>
                  </a:lnTo>
                  <a:lnTo>
                    <a:pt x="46" y="731"/>
                  </a:lnTo>
                  <a:lnTo>
                    <a:pt x="43" y="730"/>
                  </a:lnTo>
                  <a:lnTo>
                    <a:pt x="42" y="731"/>
                  </a:lnTo>
                  <a:lnTo>
                    <a:pt x="45" y="731"/>
                  </a:lnTo>
                  <a:lnTo>
                    <a:pt x="45" y="730"/>
                  </a:lnTo>
                  <a:lnTo>
                    <a:pt x="42" y="730"/>
                  </a:lnTo>
                  <a:lnTo>
                    <a:pt x="43" y="731"/>
                  </a:lnTo>
                  <a:lnTo>
                    <a:pt x="45" y="730"/>
                  </a:lnTo>
                  <a:lnTo>
                    <a:pt x="43" y="727"/>
                  </a:lnTo>
                  <a:lnTo>
                    <a:pt x="42" y="727"/>
                  </a:lnTo>
                  <a:lnTo>
                    <a:pt x="42" y="728"/>
                  </a:lnTo>
                  <a:lnTo>
                    <a:pt x="45" y="728"/>
                  </a:lnTo>
                  <a:lnTo>
                    <a:pt x="45" y="723"/>
                  </a:lnTo>
                  <a:lnTo>
                    <a:pt x="42" y="723"/>
                  </a:lnTo>
                  <a:lnTo>
                    <a:pt x="43" y="724"/>
                  </a:lnTo>
                  <a:lnTo>
                    <a:pt x="46" y="722"/>
                  </a:lnTo>
                  <a:lnTo>
                    <a:pt x="39" y="715"/>
                  </a:lnTo>
                  <a:lnTo>
                    <a:pt x="38" y="717"/>
                  </a:lnTo>
                  <a:lnTo>
                    <a:pt x="39" y="718"/>
                  </a:lnTo>
                  <a:lnTo>
                    <a:pt x="41" y="717"/>
                  </a:lnTo>
                  <a:lnTo>
                    <a:pt x="42" y="717"/>
                  </a:lnTo>
                  <a:lnTo>
                    <a:pt x="42" y="713"/>
                  </a:lnTo>
                  <a:lnTo>
                    <a:pt x="38" y="709"/>
                  </a:lnTo>
                  <a:lnTo>
                    <a:pt x="37" y="710"/>
                  </a:lnTo>
                  <a:lnTo>
                    <a:pt x="38" y="711"/>
                  </a:lnTo>
                  <a:lnTo>
                    <a:pt x="39" y="710"/>
                  </a:lnTo>
                  <a:lnTo>
                    <a:pt x="41" y="710"/>
                  </a:lnTo>
                  <a:lnTo>
                    <a:pt x="41" y="707"/>
                  </a:lnTo>
                  <a:lnTo>
                    <a:pt x="38" y="705"/>
                  </a:lnTo>
                  <a:lnTo>
                    <a:pt x="37" y="706"/>
                  </a:lnTo>
                  <a:lnTo>
                    <a:pt x="39" y="706"/>
                  </a:lnTo>
                  <a:lnTo>
                    <a:pt x="39" y="705"/>
                  </a:lnTo>
                  <a:lnTo>
                    <a:pt x="35" y="701"/>
                  </a:lnTo>
                  <a:lnTo>
                    <a:pt x="34" y="702"/>
                  </a:lnTo>
                  <a:lnTo>
                    <a:pt x="37" y="702"/>
                  </a:lnTo>
                  <a:lnTo>
                    <a:pt x="37" y="700"/>
                  </a:lnTo>
                  <a:lnTo>
                    <a:pt x="34" y="697"/>
                  </a:lnTo>
                  <a:lnTo>
                    <a:pt x="33" y="698"/>
                  </a:lnTo>
                  <a:lnTo>
                    <a:pt x="35" y="698"/>
                  </a:lnTo>
                  <a:lnTo>
                    <a:pt x="35" y="693"/>
                  </a:lnTo>
                  <a:lnTo>
                    <a:pt x="34" y="693"/>
                  </a:lnTo>
                  <a:lnTo>
                    <a:pt x="32" y="692"/>
                  </a:lnTo>
                  <a:lnTo>
                    <a:pt x="30" y="693"/>
                  </a:lnTo>
                  <a:lnTo>
                    <a:pt x="33" y="693"/>
                  </a:lnTo>
                  <a:lnTo>
                    <a:pt x="33" y="692"/>
                  </a:lnTo>
                  <a:lnTo>
                    <a:pt x="30" y="692"/>
                  </a:lnTo>
                  <a:lnTo>
                    <a:pt x="32" y="693"/>
                  </a:lnTo>
                  <a:lnTo>
                    <a:pt x="34" y="690"/>
                  </a:lnTo>
                  <a:lnTo>
                    <a:pt x="32" y="688"/>
                  </a:lnTo>
                  <a:lnTo>
                    <a:pt x="30" y="689"/>
                  </a:lnTo>
                  <a:lnTo>
                    <a:pt x="33" y="689"/>
                  </a:lnTo>
                  <a:lnTo>
                    <a:pt x="33" y="686"/>
                  </a:lnTo>
                  <a:lnTo>
                    <a:pt x="30" y="684"/>
                  </a:lnTo>
                  <a:lnTo>
                    <a:pt x="29" y="685"/>
                  </a:lnTo>
                  <a:lnTo>
                    <a:pt x="32" y="685"/>
                  </a:lnTo>
                  <a:lnTo>
                    <a:pt x="32" y="684"/>
                  </a:lnTo>
                  <a:lnTo>
                    <a:pt x="29" y="681"/>
                  </a:lnTo>
                  <a:lnTo>
                    <a:pt x="28" y="683"/>
                  </a:lnTo>
                  <a:lnTo>
                    <a:pt x="29" y="684"/>
                  </a:lnTo>
                  <a:lnTo>
                    <a:pt x="30" y="683"/>
                  </a:lnTo>
                  <a:lnTo>
                    <a:pt x="32" y="683"/>
                  </a:lnTo>
                  <a:lnTo>
                    <a:pt x="32" y="677"/>
                  </a:lnTo>
                  <a:lnTo>
                    <a:pt x="28" y="677"/>
                  </a:lnTo>
                  <a:lnTo>
                    <a:pt x="28" y="679"/>
                  </a:lnTo>
                  <a:lnTo>
                    <a:pt x="30" y="679"/>
                  </a:lnTo>
                  <a:lnTo>
                    <a:pt x="30" y="675"/>
                  </a:lnTo>
                  <a:lnTo>
                    <a:pt x="28" y="672"/>
                  </a:lnTo>
                  <a:lnTo>
                    <a:pt x="26" y="673"/>
                  </a:lnTo>
                  <a:lnTo>
                    <a:pt x="29" y="673"/>
                  </a:lnTo>
                  <a:lnTo>
                    <a:pt x="29" y="671"/>
                  </a:lnTo>
                  <a:lnTo>
                    <a:pt x="26" y="668"/>
                  </a:lnTo>
                  <a:lnTo>
                    <a:pt x="25" y="669"/>
                  </a:lnTo>
                  <a:lnTo>
                    <a:pt x="28" y="669"/>
                  </a:lnTo>
                  <a:lnTo>
                    <a:pt x="28" y="667"/>
                  </a:lnTo>
                  <a:lnTo>
                    <a:pt x="24" y="667"/>
                  </a:lnTo>
                  <a:lnTo>
                    <a:pt x="24" y="668"/>
                  </a:lnTo>
                  <a:lnTo>
                    <a:pt x="26" y="668"/>
                  </a:lnTo>
                  <a:lnTo>
                    <a:pt x="26" y="665"/>
                  </a:lnTo>
                  <a:lnTo>
                    <a:pt x="24" y="663"/>
                  </a:lnTo>
                  <a:lnTo>
                    <a:pt x="22" y="664"/>
                  </a:lnTo>
                  <a:lnTo>
                    <a:pt x="25" y="664"/>
                  </a:lnTo>
                  <a:lnTo>
                    <a:pt x="25" y="663"/>
                  </a:lnTo>
                  <a:lnTo>
                    <a:pt x="21" y="659"/>
                  </a:lnTo>
                  <a:lnTo>
                    <a:pt x="20" y="660"/>
                  </a:lnTo>
                  <a:lnTo>
                    <a:pt x="22" y="660"/>
                  </a:lnTo>
                  <a:lnTo>
                    <a:pt x="22" y="658"/>
                  </a:lnTo>
                  <a:lnTo>
                    <a:pt x="18" y="658"/>
                  </a:lnTo>
                  <a:lnTo>
                    <a:pt x="18" y="659"/>
                  </a:lnTo>
                  <a:lnTo>
                    <a:pt x="21" y="659"/>
                  </a:lnTo>
                  <a:lnTo>
                    <a:pt x="21" y="658"/>
                  </a:lnTo>
                  <a:lnTo>
                    <a:pt x="18" y="655"/>
                  </a:lnTo>
                  <a:lnTo>
                    <a:pt x="11" y="652"/>
                  </a:lnTo>
                  <a:lnTo>
                    <a:pt x="9" y="654"/>
                  </a:lnTo>
                  <a:lnTo>
                    <a:pt x="11" y="652"/>
                  </a:lnTo>
                  <a:lnTo>
                    <a:pt x="9" y="651"/>
                  </a:lnTo>
                  <a:lnTo>
                    <a:pt x="8" y="652"/>
                  </a:lnTo>
                  <a:lnTo>
                    <a:pt x="11" y="652"/>
                  </a:lnTo>
                  <a:lnTo>
                    <a:pt x="11" y="650"/>
                  </a:lnTo>
                  <a:lnTo>
                    <a:pt x="8" y="647"/>
                  </a:lnTo>
                  <a:lnTo>
                    <a:pt x="7" y="648"/>
                  </a:lnTo>
                  <a:lnTo>
                    <a:pt x="9" y="648"/>
                  </a:lnTo>
                  <a:lnTo>
                    <a:pt x="9" y="643"/>
                  </a:lnTo>
                  <a:lnTo>
                    <a:pt x="5" y="643"/>
                  </a:lnTo>
                  <a:lnTo>
                    <a:pt x="5" y="645"/>
                  </a:lnTo>
                  <a:lnTo>
                    <a:pt x="8" y="645"/>
                  </a:lnTo>
                  <a:lnTo>
                    <a:pt x="8" y="643"/>
                  </a:lnTo>
                  <a:lnTo>
                    <a:pt x="5" y="641"/>
                  </a:lnTo>
                  <a:lnTo>
                    <a:pt x="4" y="642"/>
                  </a:lnTo>
                  <a:lnTo>
                    <a:pt x="7" y="642"/>
                  </a:lnTo>
                  <a:lnTo>
                    <a:pt x="7" y="641"/>
                  </a:lnTo>
                  <a:lnTo>
                    <a:pt x="4" y="638"/>
                  </a:lnTo>
                  <a:lnTo>
                    <a:pt x="3" y="639"/>
                  </a:lnTo>
                  <a:lnTo>
                    <a:pt x="4" y="641"/>
                  </a:lnTo>
                  <a:lnTo>
                    <a:pt x="7" y="638"/>
                  </a:lnTo>
                  <a:lnTo>
                    <a:pt x="4" y="635"/>
                  </a:lnTo>
                  <a:lnTo>
                    <a:pt x="3" y="637"/>
                  </a:lnTo>
                  <a:lnTo>
                    <a:pt x="5" y="637"/>
                  </a:lnTo>
                  <a:lnTo>
                    <a:pt x="5" y="630"/>
                  </a:lnTo>
                  <a:lnTo>
                    <a:pt x="3" y="628"/>
                  </a:lnTo>
                  <a:lnTo>
                    <a:pt x="1" y="629"/>
                  </a:lnTo>
                  <a:lnTo>
                    <a:pt x="4" y="629"/>
                  </a:lnTo>
                  <a:lnTo>
                    <a:pt x="4" y="628"/>
                  </a:lnTo>
                  <a:lnTo>
                    <a:pt x="1" y="628"/>
                  </a:lnTo>
                  <a:lnTo>
                    <a:pt x="3" y="629"/>
                  </a:lnTo>
                  <a:lnTo>
                    <a:pt x="5" y="626"/>
                  </a:lnTo>
                  <a:lnTo>
                    <a:pt x="3" y="624"/>
                  </a:lnTo>
                  <a:lnTo>
                    <a:pt x="1" y="625"/>
                  </a:lnTo>
                  <a:lnTo>
                    <a:pt x="4" y="625"/>
                  </a:lnTo>
                  <a:lnTo>
                    <a:pt x="4" y="607"/>
                  </a:lnTo>
                  <a:lnTo>
                    <a:pt x="1" y="607"/>
                  </a:lnTo>
                  <a:lnTo>
                    <a:pt x="3" y="608"/>
                  </a:lnTo>
                  <a:lnTo>
                    <a:pt x="5" y="605"/>
                  </a:lnTo>
                  <a:lnTo>
                    <a:pt x="3" y="603"/>
                  </a:lnTo>
                  <a:lnTo>
                    <a:pt x="1" y="604"/>
                  </a:lnTo>
                  <a:lnTo>
                    <a:pt x="1" y="607"/>
                  </a:lnTo>
                  <a:lnTo>
                    <a:pt x="5" y="607"/>
                  </a:lnTo>
                  <a:lnTo>
                    <a:pt x="5" y="601"/>
                  </a:lnTo>
                  <a:lnTo>
                    <a:pt x="3" y="601"/>
                  </a:lnTo>
                  <a:lnTo>
                    <a:pt x="4" y="603"/>
                  </a:lnTo>
                  <a:lnTo>
                    <a:pt x="5" y="601"/>
                  </a:lnTo>
                  <a:lnTo>
                    <a:pt x="7" y="601"/>
                  </a:lnTo>
                  <a:lnTo>
                    <a:pt x="7" y="599"/>
                  </a:lnTo>
                  <a:lnTo>
                    <a:pt x="4" y="599"/>
                  </a:lnTo>
                  <a:lnTo>
                    <a:pt x="5" y="600"/>
                  </a:lnTo>
                  <a:lnTo>
                    <a:pt x="7" y="599"/>
                  </a:lnTo>
                  <a:lnTo>
                    <a:pt x="5" y="597"/>
                  </a:lnTo>
                  <a:lnTo>
                    <a:pt x="7" y="600"/>
                  </a:lnTo>
                  <a:lnTo>
                    <a:pt x="9" y="599"/>
                  </a:lnTo>
                  <a:lnTo>
                    <a:pt x="11" y="597"/>
                  </a:lnTo>
                  <a:lnTo>
                    <a:pt x="11" y="595"/>
                  </a:lnTo>
                  <a:lnTo>
                    <a:pt x="8" y="595"/>
                  </a:lnTo>
                  <a:lnTo>
                    <a:pt x="9" y="596"/>
                  </a:lnTo>
                  <a:lnTo>
                    <a:pt x="12" y="593"/>
                  </a:lnTo>
                  <a:lnTo>
                    <a:pt x="11" y="592"/>
                  </a:lnTo>
                  <a:lnTo>
                    <a:pt x="11" y="595"/>
                  </a:lnTo>
                  <a:lnTo>
                    <a:pt x="17" y="593"/>
                  </a:lnTo>
                  <a:lnTo>
                    <a:pt x="22" y="592"/>
                  </a:lnTo>
                  <a:lnTo>
                    <a:pt x="25" y="592"/>
                  </a:lnTo>
                  <a:lnTo>
                    <a:pt x="33" y="588"/>
                  </a:lnTo>
                  <a:lnTo>
                    <a:pt x="32" y="586"/>
                  </a:lnTo>
                  <a:lnTo>
                    <a:pt x="32" y="588"/>
                  </a:lnTo>
                  <a:lnTo>
                    <a:pt x="34" y="588"/>
                  </a:lnTo>
                  <a:lnTo>
                    <a:pt x="34" y="587"/>
                  </a:lnTo>
                  <a:lnTo>
                    <a:pt x="35" y="586"/>
                  </a:lnTo>
                  <a:lnTo>
                    <a:pt x="34" y="584"/>
                  </a:lnTo>
                  <a:lnTo>
                    <a:pt x="35" y="587"/>
                  </a:lnTo>
                  <a:lnTo>
                    <a:pt x="38" y="586"/>
                  </a:lnTo>
                  <a:lnTo>
                    <a:pt x="39" y="584"/>
                  </a:lnTo>
                  <a:lnTo>
                    <a:pt x="39" y="580"/>
                  </a:lnTo>
                  <a:lnTo>
                    <a:pt x="37" y="580"/>
                  </a:lnTo>
                  <a:lnTo>
                    <a:pt x="30" y="579"/>
                  </a:lnTo>
                  <a:lnTo>
                    <a:pt x="29" y="579"/>
                  </a:lnTo>
                  <a:lnTo>
                    <a:pt x="29" y="580"/>
                  </a:lnTo>
                  <a:lnTo>
                    <a:pt x="32" y="580"/>
                  </a:lnTo>
                  <a:lnTo>
                    <a:pt x="32" y="579"/>
                  </a:lnTo>
                  <a:lnTo>
                    <a:pt x="29" y="579"/>
                  </a:lnTo>
                  <a:lnTo>
                    <a:pt x="29" y="582"/>
                  </a:lnTo>
                  <a:lnTo>
                    <a:pt x="42" y="580"/>
                  </a:lnTo>
                  <a:lnTo>
                    <a:pt x="45" y="578"/>
                  </a:lnTo>
                  <a:lnTo>
                    <a:pt x="43" y="576"/>
                  </a:lnTo>
                  <a:lnTo>
                    <a:pt x="45" y="579"/>
                  </a:lnTo>
                  <a:lnTo>
                    <a:pt x="47" y="578"/>
                  </a:lnTo>
                  <a:lnTo>
                    <a:pt x="46" y="574"/>
                  </a:lnTo>
                  <a:lnTo>
                    <a:pt x="41" y="574"/>
                  </a:lnTo>
                  <a:lnTo>
                    <a:pt x="25" y="573"/>
                  </a:lnTo>
                  <a:lnTo>
                    <a:pt x="25" y="576"/>
                  </a:lnTo>
                  <a:lnTo>
                    <a:pt x="39" y="575"/>
                  </a:lnTo>
                  <a:lnTo>
                    <a:pt x="41" y="571"/>
                  </a:lnTo>
                  <a:lnTo>
                    <a:pt x="39" y="570"/>
                  </a:lnTo>
                  <a:lnTo>
                    <a:pt x="38" y="571"/>
                  </a:lnTo>
                  <a:lnTo>
                    <a:pt x="38" y="574"/>
                  </a:lnTo>
                  <a:lnTo>
                    <a:pt x="47" y="573"/>
                  </a:lnTo>
                  <a:lnTo>
                    <a:pt x="52" y="573"/>
                  </a:lnTo>
                  <a:lnTo>
                    <a:pt x="52" y="567"/>
                  </a:lnTo>
                  <a:lnTo>
                    <a:pt x="49" y="563"/>
                  </a:lnTo>
                  <a:lnTo>
                    <a:pt x="47" y="565"/>
                  </a:lnTo>
                  <a:lnTo>
                    <a:pt x="47" y="567"/>
                  </a:lnTo>
                  <a:lnTo>
                    <a:pt x="51" y="567"/>
                  </a:lnTo>
                  <a:lnTo>
                    <a:pt x="55" y="566"/>
                  </a:lnTo>
                  <a:lnTo>
                    <a:pt x="54" y="563"/>
                  </a:lnTo>
                  <a:lnTo>
                    <a:pt x="54" y="566"/>
                  </a:lnTo>
                  <a:lnTo>
                    <a:pt x="67" y="563"/>
                  </a:lnTo>
                  <a:lnTo>
                    <a:pt x="73" y="563"/>
                  </a:lnTo>
                  <a:lnTo>
                    <a:pt x="75" y="559"/>
                  </a:lnTo>
                  <a:lnTo>
                    <a:pt x="73" y="558"/>
                  </a:lnTo>
                  <a:lnTo>
                    <a:pt x="71" y="557"/>
                  </a:lnTo>
                  <a:lnTo>
                    <a:pt x="70" y="558"/>
                  </a:lnTo>
                  <a:lnTo>
                    <a:pt x="71" y="557"/>
                  </a:lnTo>
                  <a:lnTo>
                    <a:pt x="70" y="555"/>
                  </a:lnTo>
                  <a:lnTo>
                    <a:pt x="68" y="557"/>
                  </a:lnTo>
                  <a:lnTo>
                    <a:pt x="71" y="557"/>
                  </a:lnTo>
                  <a:lnTo>
                    <a:pt x="71" y="554"/>
                  </a:lnTo>
                  <a:lnTo>
                    <a:pt x="66" y="554"/>
                  </a:lnTo>
                  <a:lnTo>
                    <a:pt x="66" y="555"/>
                  </a:lnTo>
                  <a:lnTo>
                    <a:pt x="68" y="555"/>
                  </a:lnTo>
                  <a:lnTo>
                    <a:pt x="68" y="553"/>
                  </a:lnTo>
                  <a:lnTo>
                    <a:pt x="66" y="550"/>
                  </a:lnTo>
                  <a:lnTo>
                    <a:pt x="64" y="552"/>
                  </a:lnTo>
                  <a:lnTo>
                    <a:pt x="67" y="552"/>
                  </a:lnTo>
                  <a:lnTo>
                    <a:pt x="67" y="550"/>
                  </a:lnTo>
                  <a:lnTo>
                    <a:pt x="64" y="550"/>
                  </a:lnTo>
                  <a:lnTo>
                    <a:pt x="66" y="552"/>
                  </a:lnTo>
                  <a:lnTo>
                    <a:pt x="68" y="549"/>
                  </a:lnTo>
                  <a:lnTo>
                    <a:pt x="70" y="549"/>
                  </a:lnTo>
                  <a:lnTo>
                    <a:pt x="70" y="546"/>
                  </a:lnTo>
                  <a:lnTo>
                    <a:pt x="67" y="546"/>
                  </a:lnTo>
                  <a:lnTo>
                    <a:pt x="67" y="549"/>
                  </a:lnTo>
                  <a:lnTo>
                    <a:pt x="71" y="549"/>
                  </a:lnTo>
                  <a:lnTo>
                    <a:pt x="71" y="545"/>
                  </a:lnTo>
                  <a:lnTo>
                    <a:pt x="68" y="545"/>
                  </a:lnTo>
                  <a:lnTo>
                    <a:pt x="70" y="546"/>
                  </a:lnTo>
                  <a:lnTo>
                    <a:pt x="71" y="545"/>
                  </a:lnTo>
                  <a:lnTo>
                    <a:pt x="72" y="545"/>
                  </a:lnTo>
                  <a:lnTo>
                    <a:pt x="72" y="542"/>
                  </a:lnTo>
                  <a:lnTo>
                    <a:pt x="70" y="542"/>
                  </a:lnTo>
                  <a:lnTo>
                    <a:pt x="71" y="545"/>
                  </a:lnTo>
                  <a:lnTo>
                    <a:pt x="73" y="544"/>
                  </a:lnTo>
                  <a:lnTo>
                    <a:pt x="75" y="542"/>
                  </a:lnTo>
                  <a:lnTo>
                    <a:pt x="75" y="540"/>
                  </a:lnTo>
                  <a:lnTo>
                    <a:pt x="72" y="540"/>
                  </a:lnTo>
                  <a:lnTo>
                    <a:pt x="73" y="542"/>
                  </a:lnTo>
                  <a:lnTo>
                    <a:pt x="77" y="541"/>
                  </a:lnTo>
                  <a:lnTo>
                    <a:pt x="79" y="540"/>
                  </a:lnTo>
                  <a:lnTo>
                    <a:pt x="79" y="537"/>
                  </a:lnTo>
                  <a:lnTo>
                    <a:pt x="76" y="537"/>
                  </a:lnTo>
                  <a:lnTo>
                    <a:pt x="77" y="538"/>
                  </a:lnTo>
                  <a:lnTo>
                    <a:pt x="81" y="535"/>
                  </a:lnTo>
                  <a:lnTo>
                    <a:pt x="79" y="532"/>
                  </a:lnTo>
                  <a:lnTo>
                    <a:pt x="77" y="533"/>
                  </a:lnTo>
                  <a:lnTo>
                    <a:pt x="79" y="536"/>
                  </a:lnTo>
                  <a:lnTo>
                    <a:pt x="81" y="535"/>
                  </a:lnTo>
                  <a:lnTo>
                    <a:pt x="83" y="533"/>
                  </a:lnTo>
                  <a:lnTo>
                    <a:pt x="83" y="531"/>
                  </a:lnTo>
                  <a:lnTo>
                    <a:pt x="80" y="531"/>
                  </a:lnTo>
                  <a:lnTo>
                    <a:pt x="80" y="533"/>
                  </a:lnTo>
                  <a:lnTo>
                    <a:pt x="83" y="533"/>
                  </a:lnTo>
                  <a:lnTo>
                    <a:pt x="83" y="532"/>
                  </a:lnTo>
                  <a:lnTo>
                    <a:pt x="87" y="528"/>
                  </a:lnTo>
                  <a:lnTo>
                    <a:pt x="84" y="528"/>
                  </a:lnTo>
                  <a:lnTo>
                    <a:pt x="80" y="527"/>
                  </a:lnTo>
                  <a:lnTo>
                    <a:pt x="79" y="528"/>
                  </a:lnTo>
                  <a:lnTo>
                    <a:pt x="80" y="529"/>
                  </a:lnTo>
                  <a:lnTo>
                    <a:pt x="81" y="528"/>
                  </a:lnTo>
                  <a:lnTo>
                    <a:pt x="83" y="528"/>
                  </a:lnTo>
                  <a:lnTo>
                    <a:pt x="83" y="525"/>
                  </a:lnTo>
                  <a:lnTo>
                    <a:pt x="80" y="523"/>
                  </a:lnTo>
                  <a:lnTo>
                    <a:pt x="79" y="524"/>
                  </a:lnTo>
                  <a:lnTo>
                    <a:pt x="80" y="525"/>
                  </a:lnTo>
                  <a:lnTo>
                    <a:pt x="81" y="524"/>
                  </a:lnTo>
                  <a:lnTo>
                    <a:pt x="83" y="524"/>
                  </a:lnTo>
                  <a:lnTo>
                    <a:pt x="83" y="521"/>
                  </a:lnTo>
                  <a:lnTo>
                    <a:pt x="80" y="521"/>
                  </a:lnTo>
                  <a:lnTo>
                    <a:pt x="81" y="523"/>
                  </a:lnTo>
                  <a:lnTo>
                    <a:pt x="84" y="520"/>
                  </a:lnTo>
                  <a:lnTo>
                    <a:pt x="81" y="518"/>
                  </a:lnTo>
                  <a:lnTo>
                    <a:pt x="80" y="519"/>
                  </a:lnTo>
                  <a:lnTo>
                    <a:pt x="81" y="520"/>
                  </a:lnTo>
                  <a:lnTo>
                    <a:pt x="83" y="519"/>
                  </a:lnTo>
                  <a:lnTo>
                    <a:pt x="84" y="519"/>
                  </a:lnTo>
                  <a:lnTo>
                    <a:pt x="84" y="514"/>
                  </a:lnTo>
                  <a:lnTo>
                    <a:pt x="81" y="514"/>
                  </a:lnTo>
                  <a:lnTo>
                    <a:pt x="83" y="515"/>
                  </a:lnTo>
                  <a:lnTo>
                    <a:pt x="84" y="514"/>
                  </a:lnTo>
                  <a:lnTo>
                    <a:pt x="85" y="514"/>
                  </a:lnTo>
                  <a:lnTo>
                    <a:pt x="85" y="510"/>
                  </a:lnTo>
                  <a:lnTo>
                    <a:pt x="81" y="510"/>
                  </a:lnTo>
                  <a:lnTo>
                    <a:pt x="81" y="511"/>
                  </a:lnTo>
                  <a:lnTo>
                    <a:pt x="84" y="511"/>
                  </a:lnTo>
                  <a:lnTo>
                    <a:pt x="84" y="510"/>
                  </a:lnTo>
                  <a:lnTo>
                    <a:pt x="81" y="510"/>
                  </a:lnTo>
                  <a:lnTo>
                    <a:pt x="83" y="511"/>
                  </a:lnTo>
                  <a:lnTo>
                    <a:pt x="84" y="510"/>
                  </a:lnTo>
                  <a:lnTo>
                    <a:pt x="85" y="510"/>
                  </a:lnTo>
                  <a:lnTo>
                    <a:pt x="85" y="504"/>
                  </a:lnTo>
                  <a:lnTo>
                    <a:pt x="81" y="504"/>
                  </a:lnTo>
                  <a:lnTo>
                    <a:pt x="81" y="506"/>
                  </a:lnTo>
                  <a:lnTo>
                    <a:pt x="83" y="507"/>
                  </a:lnTo>
                  <a:lnTo>
                    <a:pt x="84" y="506"/>
                  </a:lnTo>
                  <a:lnTo>
                    <a:pt x="85" y="506"/>
                  </a:lnTo>
                  <a:lnTo>
                    <a:pt x="85" y="500"/>
                  </a:lnTo>
                  <a:lnTo>
                    <a:pt x="81" y="500"/>
                  </a:lnTo>
                  <a:lnTo>
                    <a:pt x="81" y="502"/>
                  </a:lnTo>
                  <a:lnTo>
                    <a:pt x="84" y="502"/>
                  </a:lnTo>
                  <a:lnTo>
                    <a:pt x="84" y="497"/>
                  </a:lnTo>
                  <a:lnTo>
                    <a:pt x="81" y="497"/>
                  </a:lnTo>
                  <a:lnTo>
                    <a:pt x="81" y="499"/>
                  </a:lnTo>
                  <a:lnTo>
                    <a:pt x="85" y="499"/>
                  </a:lnTo>
                  <a:lnTo>
                    <a:pt x="85" y="495"/>
                  </a:lnTo>
                  <a:lnTo>
                    <a:pt x="83" y="493"/>
                  </a:lnTo>
                  <a:lnTo>
                    <a:pt x="81" y="494"/>
                  </a:lnTo>
                  <a:lnTo>
                    <a:pt x="84" y="494"/>
                  </a:lnTo>
                  <a:lnTo>
                    <a:pt x="84" y="485"/>
                  </a:lnTo>
                  <a:lnTo>
                    <a:pt x="80" y="485"/>
                  </a:lnTo>
                  <a:lnTo>
                    <a:pt x="80" y="486"/>
                  </a:lnTo>
                  <a:lnTo>
                    <a:pt x="81" y="487"/>
                  </a:lnTo>
                  <a:lnTo>
                    <a:pt x="83" y="486"/>
                  </a:lnTo>
                  <a:lnTo>
                    <a:pt x="84" y="486"/>
                  </a:lnTo>
                  <a:lnTo>
                    <a:pt x="84" y="483"/>
                  </a:lnTo>
                  <a:lnTo>
                    <a:pt x="81" y="481"/>
                  </a:lnTo>
                  <a:lnTo>
                    <a:pt x="80" y="482"/>
                  </a:lnTo>
                  <a:lnTo>
                    <a:pt x="83" y="482"/>
                  </a:lnTo>
                  <a:lnTo>
                    <a:pt x="83" y="481"/>
                  </a:lnTo>
                  <a:lnTo>
                    <a:pt x="80" y="481"/>
                  </a:lnTo>
                  <a:lnTo>
                    <a:pt x="81" y="482"/>
                  </a:lnTo>
                  <a:lnTo>
                    <a:pt x="84" y="480"/>
                  </a:lnTo>
                  <a:lnTo>
                    <a:pt x="81" y="477"/>
                  </a:lnTo>
                  <a:lnTo>
                    <a:pt x="80" y="478"/>
                  </a:lnTo>
                  <a:lnTo>
                    <a:pt x="83" y="478"/>
                  </a:lnTo>
                  <a:lnTo>
                    <a:pt x="83" y="477"/>
                  </a:lnTo>
                  <a:lnTo>
                    <a:pt x="80" y="477"/>
                  </a:lnTo>
                  <a:lnTo>
                    <a:pt x="80" y="480"/>
                  </a:lnTo>
                  <a:lnTo>
                    <a:pt x="84" y="480"/>
                  </a:lnTo>
                  <a:lnTo>
                    <a:pt x="84" y="476"/>
                  </a:lnTo>
                  <a:lnTo>
                    <a:pt x="81" y="473"/>
                  </a:lnTo>
                  <a:lnTo>
                    <a:pt x="80" y="474"/>
                  </a:lnTo>
                  <a:lnTo>
                    <a:pt x="81" y="476"/>
                  </a:lnTo>
                  <a:lnTo>
                    <a:pt x="83" y="474"/>
                  </a:lnTo>
                  <a:lnTo>
                    <a:pt x="84" y="474"/>
                  </a:lnTo>
                  <a:lnTo>
                    <a:pt x="84" y="472"/>
                  </a:lnTo>
                  <a:lnTo>
                    <a:pt x="81" y="472"/>
                  </a:lnTo>
                  <a:lnTo>
                    <a:pt x="83" y="473"/>
                  </a:lnTo>
                  <a:lnTo>
                    <a:pt x="84" y="472"/>
                  </a:lnTo>
                  <a:lnTo>
                    <a:pt x="85" y="472"/>
                  </a:lnTo>
                  <a:lnTo>
                    <a:pt x="85" y="465"/>
                  </a:lnTo>
                  <a:lnTo>
                    <a:pt x="81" y="465"/>
                  </a:lnTo>
                  <a:lnTo>
                    <a:pt x="81" y="466"/>
                  </a:lnTo>
                  <a:lnTo>
                    <a:pt x="84" y="466"/>
                  </a:lnTo>
                  <a:lnTo>
                    <a:pt x="84" y="463"/>
                  </a:lnTo>
                  <a:lnTo>
                    <a:pt x="81" y="463"/>
                  </a:lnTo>
                  <a:lnTo>
                    <a:pt x="83" y="464"/>
                  </a:lnTo>
                  <a:lnTo>
                    <a:pt x="84" y="463"/>
                  </a:lnTo>
                  <a:lnTo>
                    <a:pt x="83" y="460"/>
                  </a:lnTo>
                  <a:lnTo>
                    <a:pt x="81" y="460"/>
                  </a:lnTo>
                  <a:lnTo>
                    <a:pt x="81" y="461"/>
                  </a:lnTo>
                  <a:lnTo>
                    <a:pt x="84" y="461"/>
                  </a:lnTo>
                  <a:lnTo>
                    <a:pt x="84" y="456"/>
                  </a:lnTo>
                  <a:lnTo>
                    <a:pt x="81" y="453"/>
                  </a:lnTo>
                  <a:lnTo>
                    <a:pt x="80" y="455"/>
                  </a:lnTo>
                  <a:lnTo>
                    <a:pt x="81" y="456"/>
                  </a:lnTo>
                  <a:lnTo>
                    <a:pt x="83" y="455"/>
                  </a:lnTo>
                  <a:lnTo>
                    <a:pt x="84" y="455"/>
                  </a:lnTo>
                  <a:lnTo>
                    <a:pt x="84" y="444"/>
                  </a:lnTo>
                  <a:lnTo>
                    <a:pt x="81" y="442"/>
                  </a:lnTo>
                  <a:lnTo>
                    <a:pt x="80" y="443"/>
                  </a:lnTo>
                  <a:lnTo>
                    <a:pt x="83" y="443"/>
                  </a:lnTo>
                  <a:lnTo>
                    <a:pt x="83" y="442"/>
                  </a:lnTo>
                  <a:lnTo>
                    <a:pt x="80" y="442"/>
                  </a:lnTo>
                  <a:lnTo>
                    <a:pt x="80" y="444"/>
                  </a:lnTo>
                  <a:lnTo>
                    <a:pt x="84" y="444"/>
                  </a:lnTo>
                  <a:lnTo>
                    <a:pt x="84" y="438"/>
                  </a:lnTo>
                  <a:lnTo>
                    <a:pt x="81" y="435"/>
                  </a:lnTo>
                  <a:lnTo>
                    <a:pt x="80" y="436"/>
                  </a:lnTo>
                  <a:lnTo>
                    <a:pt x="81" y="438"/>
                  </a:lnTo>
                  <a:lnTo>
                    <a:pt x="83" y="436"/>
                  </a:lnTo>
                  <a:lnTo>
                    <a:pt x="84" y="436"/>
                  </a:lnTo>
                  <a:lnTo>
                    <a:pt x="84" y="422"/>
                  </a:lnTo>
                  <a:lnTo>
                    <a:pt x="81" y="422"/>
                  </a:lnTo>
                  <a:lnTo>
                    <a:pt x="81" y="425"/>
                  </a:lnTo>
                  <a:lnTo>
                    <a:pt x="83" y="425"/>
                  </a:lnTo>
                  <a:lnTo>
                    <a:pt x="84" y="421"/>
                  </a:lnTo>
                  <a:lnTo>
                    <a:pt x="83" y="419"/>
                  </a:lnTo>
                  <a:lnTo>
                    <a:pt x="81" y="421"/>
                  </a:lnTo>
                  <a:lnTo>
                    <a:pt x="84" y="421"/>
                  </a:lnTo>
                  <a:lnTo>
                    <a:pt x="84" y="417"/>
                  </a:lnTo>
                  <a:lnTo>
                    <a:pt x="80" y="417"/>
                  </a:lnTo>
                  <a:lnTo>
                    <a:pt x="80" y="418"/>
                  </a:lnTo>
                  <a:lnTo>
                    <a:pt x="81" y="419"/>
                  </a:lnTo>
                  <a:lnTo>
                    <a:pt x="83" y="418"/>
                  </a:lnTo>
                  <a:lnTo>
                    <a:pt x="84" y="418"/>
                  </a:lnTo>
                  <a:lnTo>
                    <a:pt x="84" y="410"/>
                  </a:lnTo>
                  <a:lnTo>
                    <a:pt x="81" y="408"/>
                  </a:lnTo>
                  <a:lnTo>
                    <a:pt x="80" y="409"/>
                  </a:lnTo>
                  <a:lnTo>
                    <a:pt x="83" y="409"/>
                  </a:lnTo>
                  <a:lnTo>
                    <a:pt x="83" y="405"/>
                  </a:lnTo>
                  <a:lnTo>
                    <a:pt x="80" y="405"/>
                  </a:lnTo>
                  <a:lnTo>
                    <a:pt x="81" y="406"/>
                  </a:lnTo>
                  <a:lnTo>
                    <a:pt x="84" y="404"/>
                  </a:lnTo>
                  <a:lnTo>
                    <a:pt x="81" y="401"/>
                  </a:lnTo>
                  <a:lnTo>
                    <a:pt x="80" y="402"/>
                  </a:lnTo>
                  <a:lnTo>
                    <a:pt x="80" y="405"/>
                  </a:lnTo>
                  <a:lnTo>
                    <a:pt x="81" y="405"/>
                  </a:lnTo>
                  <a:lnTo>
                    <a:pt x="83" y="401"/>
                  </a:lnTo>
                  <a:lnTo>
                    <a:pt x="81" y="400"/>
                  </a:lnTo>
                  <a:lnTo>
                    <a:pt x="80" y="401"/>
                  </a:lnTo>
                  <a:lnTo>
                    <a:pt x="81" y="402"/>
                  </a:lnTo>
                  <a:lnTo>
                    <a:pt x="83" y="401"/>
                  </a:lnTo>
                  <a:lnTo>
                    <a:pt x="84" y="401"/>
                  </a:lnTo>
                  <a:lnTo>
                    <a:pt x="84" y="397"/>
                  </a:lnTo>
                  <a:lnTo>
                    <a:pt x="81" y="394"/>
                  </a:lnTo>
                  <a:lnTo>
                    <a:pt x="80" y="396"/>
                  </a:lnTo>
                  <a:lnTo>
                    <a:pt x="81" y="397"/>
                  </a:lnTo>
                  <a:lnTo>
                    <a:pt x="83" y="396"/>
                  </a:lnTo>
                  <a:lnTo>
                    <a:pt x="84" y="396"/>
                  </a:lnTo>
                  <a:lnTo>
                    <a:pt x="84" y="392"/>
                  </a:lnTo>
                  <a:lnTo>
                    <a:pt x="80" y="392"/>
                  </a:lnTo>
                  <a:lnTo>
                    <a:pt x="80" y="393"/>
                  </a:lnTo>
                  <a:lnTo>
                    <a:pt x="81" y="394"/>
                  </a:lnTo>
                  <a:lnTo>
                    <a:pt x="83" y="393"/>
                  </a:lnTo>
                  <a:lnTo>
                    <a:pt x="84" y="393"/>
                  </a:lnTo>
                  <a:lnTo>
                    <a:pt x="84" y="390"/>
                  </a:lnTo>
                  <a:lnTo>
                    <a:pt x="81" y="388"/>
                  </a:lnTo>
                  <a:lnTo>
                    <a:pt x="80" y="389"/>
                  </a:lnTo>
                  <a:lnTo>
                    <a:pt x="81" y="390"/>
                  </a:lnTo>
                  <a:lnTo>
                    <a:pt x="83" y="389"/>
                  </a:lnTo>
                  <a:lnTo>
                    <a:pt x="84" y="389"/>
                  </a:lnTo>
                  <a:lnTo>
                    <a:pt x="84" y="387"/>
                  </a:lnTo>
                  <a:lnTo>
                    <a:pt x="81" y="384"/>
                  </a:lnTo>
                  <a:lnTo>
                    <a:pt x="80" y="385"/>
                  </a:lnTo>
                  <a:lnTo>
                    <a:pt x="83" y="385"/>
                  </a:lnTo>
                  <a:lnTo>
                    <a:pt x="83" y="383"/>
                  </a:lnTo>
                  <a:lnTo>
                    <a:pt x="80" y="383"/>
                  </a:lnTo>
                  <a:lnTo>
                    <a:pt x="80" y="385"/>
                  </a:lnTo>
                  <a:lnTo>
                    <a:pt x="81" y="385"/>
                  </a:lnTo>
                  <a:lnTo>
                    <a:pt x="83" y="381"/>
                  </a:lnTo>
                  <a:lnTo>
                    <a:pt x="81" y="380"/>
                  </a:lnTo>
                  <a:lnTo>
                    <a:pt x="80" y="381"/>
                  </a:lnTo>
                  <a:lnTo>
                    <a:pt x="81" y="383"/>
                  </a:lnTo>
                  <a:lnTo>
                    <a:pt x="84" y="380"/>
                  </a:lnTo>
                  <a:lnTo>
                    <a:pt x="81" y="377"/>
                  </a:lnTo>
                  <a:lnTo>
                    <a:pt x="80" y="379"/>
                  </a:lnTo>
                  <a:lnTo>
                    <a:pt x="83" y="379"/>
                  </a:lnTo>
                  <a:lnTo>
                    <a:pt x="83" y="377"/>
                  </a:lnTo>
                  <a:lnTo>
                    <a:pt x="80" y="377"/>
                  </a:lnTo>
                  <a:lnTo>
                    <a:pt x="81" y="379"/>
                  </a:lnTo>
                  <a:lnTo>
                    <a:pt x="84" y="376"/>
                  </a:lnTo>
                  <a:lnTo>
                    <a:pt x="80" y="372"/>
                  </a:lnTo>
                  <a:lnTo>
                    <a:pt x="79" y="373"/>
                  </a:lnTo>
                  <a:lnTo>
                    <a:pt x="80" y="376"/>
                  </a:lnTo>
                  <a:lnTo>
                    <a:pt x="83" y="375"/>
                  </a:lnTo>
                  <a:lnTo>
                    <a:pt x="84" y="373"/>
                  </a:lnTo>
                  <a:lnTo>
                    <a:pt x="84" y="371"/>
                  </a:lnTo>
                  <a:lnTo>
                    <a:pt x="81" y="368"/>
                  </a:lnTo>
                  <a:lnTo>
                    <a:pt x="80" y="370"/>
                  </a:lnTo>
                  <a:lnTo>
                    <a:pt x="81" y="371"/>
                  </a:lnTo>
                  <a:lnTo>
                    <a:pt x="84" y="368"/>
                  </a:lnTo>
                  <a:lnTo>
                    <a:pt x="81" y="366"/>
                  </a:lnTo>
                  <a:lnTo>
                    <a:pt x="80" y="367"/>
                  </a:lnTo>
                  <a:lnTo>
                    <a:pt x="83" y="367"/>
                  </a:lnTo>
                  <a:lnTo>
                    <a:pt x="83" y="364"/>
                  </a:lnTo>
                  <a:lnTo>
                    <a:pt x="80" y="362"/>
                  </a:lnTo>
                  <a:lnTo>
                    <a:pt x="79" y="363"/>
                  </a:lnTo>
                  <a:lnTo>
                    <a:pt x="79" y="366"/>
                  </a:lnTo>
                  <a:lnTo>
                    <a:pt x="83" y="366"/>
                  </a:lnTo>
                  <a:lnTo>
                    <a:pt x="83" y="362"/>
                  </a:lnTo>
                  <a:lnTo>
                    <a:pt x="80" y="359"/>
                  </a:lnTo>
                  <a:lnTo>
                    <a:pt x="79" y="360"/>
                  </a:lnTo>
                  <a:lnTo>
                    <a:pt x="80" y="362"/>
                  </a:lnTo>
                  <a:lnTo>
                    <a:pt x="81" y="360"/>
                  </a:lnTo>
                  <a:lnTo>
                    <a:pt x="83" y="360"/>
                  </a:lnTo>
                  <a:lnTo>
                    <a:pt x="83" y="355"/>
                  </a:lnTo>
                  <a:lnTo>
                    <a:pt x="80" y="355"/>
                  </a:lnTo>
                  <a:lnTo>
                    <a:pt x="81" y="356"/>
                  </a:lnTo>
                  <a:lnTo>
                    <a:pt x="83" y="355"/>
                  </a:lnTo>
                  <a:lnTo>
                    <a:pt x="81" y="353"/>
                  </a:lnTo>
                  <a:lnTo>
                    <a:pt x="79" y="353"/>
                  </a:lnTo>
                  <a:lnTo>
                    <a:pt x="79" y="354"/>
                  </a:lnTo>
                  <a:lnTo>
                    <a:pt x="80" y="355"/>
                  </a:lnTo>
                  <a:lnTo>
                    <a:pt x="81" y="354"/>
                  </a:lnTo>
                  <a:lnTo>
                    <a:pt x="83" y="354"/>
                  </a:lnTo>
                  <a:lnTo>
                    <a:pt x="83" y="349"/>
                  </a:lnTo>
                  <a:lnTo>
                    <a:pt x="80" y="349"/>
                  </a:lnTo>
                  <a:lnTo>
                    <a:pt x="81" y="350"/>
                  </a:lnTo>
                  <a:lnTo>
                    <a:pt x="84" y="347"/>
                  </a:lnTo>
                  <a:lnTo>
                    <a:pt x="81" y="345"/>
                  </a:lnTo>
                  <a:lnTo>
                    <a:pt x="80" y="346"/>
                  </a:lnTo>
                  <a:lnTo>
                    <a:pt x="81" y="347"/>
                  </a:lnTo>
                  <a:lnTo>
                    <a:pt x="83" y="346"/>
                  </a:lnTo>
                  <a:lnTo>
                    <a:pt x="85" y="345"/>
                  </a:lnTo>
                  <a:lnTo>
                    <a:pt x="80" y="342"/>
                  </a:lnTo>
                  <a:lnTo>
                    <a:pt x="79" y="343"/>
                  </a:lnTo>
                  <a:lnTo>
                    <a:pt x="79" y="346"/>
                  </a:lnTo>
                  <a:lnTo>
                    <a:pt x="81" y="346"/>
                  </a:lnTo>
                  <a:lnTo>
                    <a:pt x="81" y="345"/>
                  </a:lnTo>
                  <a:lnTo>
                    <a:pt x="84" y="342"/>
                  </a:lnTo>
                  <a:lnTo>
                    <a:pt x="81" y="339"/>
                  </a:lnTo>
                  <a:lnTo>
                    <a:pt x="80" y="341"/>
                  </a:lnTo>
                  <a:lnTo>
                    <a:pt x="83" y="341"/>
                  </a:lnTo>
                  <a:lnTo>
                    <a:pt x="83" y="337"/>
                  </a:lnTo>
                  <a:lnTo>
                    <a:pt x="79" y="337"/>
                  </a:lnTo>
                  <a:lnTo>
                    <a:pt x="79" y="338"/>
                  </a:lnTo>
                  <a:lnTo>
                    <a:pt x="80" y="339"/>
                  </a:lnTo>
                  <a:lnTo>
                    <a:pt x="81" y="338"/>
                  </a:lnTo>
                  <a:lnTo>
                    <a:pt x="83" y="338"/>
                  </a:lnTo>
                  <a:lnTo>
                    <a:pt x="83" y="332"/>
                  </a:lnTo>
                  <a:lnTo>
                    <a:pt x="79" y="332"/>
                  </a:lnTo>
                  <a:lnTo>
                    <a:pt x="79" y="333"/>
                  </a:lnTo>
                  <a:lnTo>
                    <a:pt x="80" y="334"/>
                  </a:lnTo>
                  <a:lnTo>
                    <a:pt x="81" y="333"/>
                  </a:lnTo>
                  <a:lnTo>
                    <a:pt x="83" y="333"/>
                  </a:lnTo>
                  <a:lnTo>
                    <a:pt x="83" y="330"/>
                  </a:lnTo>
                  <a:lnTo>
                    <a:pt x="80" y="328"/>
                  </a:lnTo>
                  <a:lnTo>
                    <a:pt x="79" y="329"/>
                  </a:lnTo>
                  <a:lnTo>
                    <a:pt x="79" y="332"/>
                  </a:lnTo>
                  <a:lnTo>
                    <a:pt x="83" y="332"/>
                  </a:lnTo>
                  <a:lnTo>
                    <a:pt x="83" y="326"/>
                  </a:lnTo>
                  <a:lnTo>
                    <a:pt x="80" y="324"/>
                  </a:lnTo>
                  <a:lnTo>
                    <a:pt x="79" y="325"/>
                  </a:lnTo>
                  <a:lnTo>
                    <a:pt x="80" y="326"/>
                  </a:lnTo>
                  <a:lnTo>
                    <a:pt x="83" y="324"/>
                  </a:lnTo>
                  <a:lnTo>
                    <a:pt x="80" y="321"/>
                  </a:lnTo>
                  <a:lnTo>
                    <a:pt x="79" y="322"/>
                  </a:lnTo>
                  <a:lnTo>
                    <a:pt x="80" y="324"/>
                  </a:lnTo>
                  <a:lnTo>
                    <a:pt x="83" y="321"/>
                  </a:lnTo>
                  <a:lnTo>
                    <a:pt x="80" y="318"/>
                  </a:lnTo>
                  <a:lnTo>
                    <a:pt x="79" y="320"/>
                  </a:lnTo>
                  <a:lnTo>
                    <a:pt x="80" y="321"/>
                  </a:lnTo>
                  <a:lnTo>
                    <a:pt x="83" y="318"/>
                  </a:lnTo>
                  <a:lnTo>
                    <a:pt x="84" y="318"/>
                  </a:lnTo>
                  <a:lnTo>
                    <a:pt x="84" y="316"/>
                  </a:lnTo>
                  <a:lnTo>
                    <a:pt x="81" y="313"/>
                  </a:lnTo>
                  <a:lnTo>
                    <a:pt x="80" y="315"/>
                  </a:lnTo>
                  <a:lnTo>
                    <a:pt x="80" y="317"/>
                  </a:lnTo>
                  <a:lnTo>
                    <a:pt x="81" y="317"/>
                  </a:lnTo>
                  <a:lnTo>
                    <a:pt x="83" y="313"/>
                  </a:lnTo>
                  <a:lnTo>
                    <a:pt x="81" y="312"/>
                  </a:lnTo>
                  <a:lnTo>
                    <a:pt x="80" y="313"/>
                  </a:lnTo>
                  <a:lnTo>
                    <a:pt x="81" y="315"/>
                  </a:lnTo>
                  <a:lnTo>
                    <a:pt x="84" y="312"/>
                  </a:lnTo>
                  <a:lnTo>
                    <a:pt x="81" y="309"/>
                  </a:lnTo>
                  <a:lnTo>
                    <a:pt x="80" y="311"/>
                  </a:lnTo>
                  <a:lnTo>
                    <a:pt x="81" y="312"/>
                  </a:lnTo>
                  <a:lnTo>
                    <a:pt x="84" y="309"/>
                  </a:lnTo>
                  <a:lnTo>
                    <a:pt x="81" y="307"/>
                  </a:lnTo>
                  <a:lnTo>
                    <a:pt x="80" y="308"/>
                  </a:lnTo>
                  <a:lnTo>
                    <a:pt x="83" y="308"/>
                  </a:lnTo>
                  <a:lnTo>
                    <a:pt x="83" y="307"/>
                  </a:lnTo>
                  <a:lnTo>
                    <a:pt x="80" y="307"/>
                  </a:lnTo>
                  <a:lnTo>
                    <a:pt x="81" y="308"/>
                  </a:lnTo>
                  <a:lnTo>
                    <a:pt x="83" y="307"/>
                  </a:lnTo>
                  <a:lnTo>
                    <a:pt x="84" y="307"/>
                  </a:lnTo>
                  <a:lnTo>
                    <a:pt x="84" y="304"/>
                  </a:lnTo>
                  <a:lnTo>
                    <a:pt x="81" y="301"/>
                  </a:lnTo>
                  <a:lnTo>
                    <a:pt x="80" y="303"/>
                  </a:lnTo>
                  <a:lnTo>
                    <a:pt x="81" y="304"/>
                  </a:lnTo>
                  <a:lnTo>
                    <a:pt x="83" y="303"/>
                  </a:lnTo>
                  <a:lnTo>
                    <a:pt x="84" y="303"/>
                  </a:lnTo>
                  <a:lnTo>
                    <a:pt x="84" y="298"/>
                  </a:lnTo>
                  <a:lnTo>
                    <a:pt x="80" y="298"/>
                  </a:lnTo>
                  <a:lnTo>
                    <a:pt x="80" y="299"/>
                  </a:lnTo>
                  <a:lnTo>
                    <a:pt x="83" y="299"/>
                  </a:lnTo>
                  <a:lnTo>
                    <a:pt x="83" y="296"/>
                  </a:lnTo>
                  <a:lnTo>
                    <a:pt x="80" y="296"/>
                  </a:lnTo>
                  <a:lnTo>
                    <a:pt x="81" y="299"/>
                  </a:lnTo>
                  <a:lnTo>
                    <a:pt x="84" y="298"/>
                  </a:lnTo>
                  <a:lnTo>
                    <a:pt x="84" y="294"/>
                  </a:lnTo>
                  <a:lnTo>
                    <a:pt x="81" y="292"/>
                  </a:lnTo>
                  <a:lnTo>
                    <a:pt x="80" y="294"/>
                  </a:lnTo>
                  <a:lnTo>
                    <a:pt x="80" y="296"/>
                  </a:lnTo>
                  <a:lnTo>
                    <a:pt x="81" y="296"/>
                  </a:lnTo>
                  <a:lnTo>
                    <a:pt x="83" y="292"/>
                  </a:lnTo>
                  <a:lnTo>
                    <a:pt x="81" y="291"/>
                  </a:lnTo>
                  <a:lnTo>
                    <a:pt x="80" y="292"/>
                  </a:lnTo>
                  <a:lnTo>
                    <a:pt x="83" y="292"/>
                  </a:lnTo>
                  <a:lnTo>
                    <a:pt x="83" y="287"/>
                  </a:lnTo>
                  <a:lnTo>
                    <a:pt x="80" y="284"/>
                  </a:lnTo>
                  <a:lnTo>
                    <a:pt x="79" y="286"/>
                  </a:lnTo>
                  <a:lnTo>
                    <a:pt x="80" y="287"/>
                  </a:lnTo>
                  <a:lnTo>
                    <a:pt x="84" y="283"/>
                  </a:lnTo>
                  <a:lnTo>
                    <a:pt x="81" y="280"/>
                  </a:lnTo>
                  <a:lnTo>
                    <a:pt x="80" y="282"/>
                  </a:lnTo>
                  <a:lnTo>
                    <a:pt x="81" y="283"/>
                  </a:lnTo>
                  <a:lnTo>
                    <a:pt x="84" y="280"/>
                  </a:lnTo>
                  <a:lnTo>
                    <a:pt x="81" y="278"/>
                  </a:lnTo>
                  <a:lnTo>
                    <a:pt x="80" y="279"/>
                  </a:lnTo>
                  <a:lnTo>
                    <a:pt x="80" y="282"/>
                  </a:lnTo>
                  <a:lnTo>
                    <a:pt x="84" y="282"/>
                  </a:lnTo>
                  <a:lnTo>
                    <a:pt x="84" y="277"/>
                  </a:lnTo>
                  <a:lnTo>
                    <a:pt x="81" y="274"/>
                  </a:lnTo>
                  <a:lnTo>
                    <a:pt x="80" y="275"/>
                  </a:lnTo>
                  <a:lnTo>
                    <a:pt x="83" y="275"/>
                  </a:lnTo>
                  <a:lnTo>
                    <a:pt x="83" y="273"/>
                  </a:lnTo>
                  <a:lnTo>
                    <a:pt x="79" y="273"/>
                  </a:lnTo>
                  <a:lnTo>
                    <a:pt x="79" y="274"/>
                  </a:lnTo>
                  <a:lnTo>
                    <a:pt x="80" y="275"/>
                  </a:lnTo>
                  <a:lnTo>
                    <a:pt x="81" y="274"/>
                  </a:lnTo>
                  <a:lnTo>
                    <a:pt x="83" y="274"/>
                  </a:lnTo>
                  <a:lnTo>
                    <a:pt x="83" y="269"/>
                  </a:lnTo>
                  <a:lnTo>
                    <a:pt x="80" y="269"/>
                  </a:lnTo>
                  <a:lnTo>
                    <a:pt x="80" y="271"/>
                  </a:lnTo>
                  <a:lnTo>
                    <a:pt x="81" y="271"/>
                  </a:lnTo>
                  <a:lnTo>
                    <a:pt x="83" y="267"/>
                  </a:lnTo>
                  <a:lnTo>
                    <a:pt x="81" y="266"/>
                  </a:lnTo>
                  <a:lnTo>
                    <a:pt x="80" y="267"/>
                  </a:lnTo>
                  <a:lnTo>
                    <a:pt x="81" y="269"/>
                  </a:lnTo>
                  <a:lnTo>
                    <a:pt x="83" y="267"/>
                  </a:lnTo>
                  <a:lnTo>
                    <a:pt x="84" y="267"/>
                  </a:lnTo>
                  <a:lnTo>
                    <a:pt x="84" y="263"/>
                  </a:lnTo>
                  <a:lnTo>
                    <a:pt x="80" y="263"/>
                  </a:lnTo>
                  <a:lnTo>
                    <a:pt x="80" y="265"/>
                  </a:lnTo>
                  <a:lnTo>
                    <a:pt x="83" y="265"/>
                  </a:lnTo>
                  <a:lnTo>
                    <a:pt x="83" y="262"/>
                  </a:lnTo>
                  <a:lnTo>
                    <a:pt x="80" y="262"/>
                  </a:lnTo>
                  <a:lnTo>
                    <a:pt x="81" y="263"/>
                  </a:lnTo>
                  <a:lnTo>
                    <a:pt x="83" y="262"/>
                  </a:lnTo>
                  <a:lnTo>
                    <a:pt x="84" y="262"/>
                  </a:lnTo>
                  <a:lnTo>
                    <a:pt x="84" y="258"/>
                  </a:lnTo>
                  <a:lnTo>
                    <a:pt x="80" y="258"/>
                  </a:lnTo>
                  <a:lnTo>
                    <a:pt x="80" y="260"/>
                  </a:lnTo>
                  <a:lnTo>
                    <a:pt x="83" y="260"/>
                  </a:lnTo>
                  <a:lnTo>
                    <a:pt x="83" y="254"/>
                  </a:lnTo>
                  <a:lnTo>
                    <a:pt x="80" y="254"/>
                  </a:lnTo>
                  <a:lnTo>
                    <a:pt x="81" y="256"/>
                  </a:lnTo>
                  <a:lnTo>
                    <a:pt x="83" y="254"/>
                  </a:lnTo>
                  <a:lnTo>
                    <a:pt x="84" y="254"/>
                  </a:lnTo>
                  <a:lnTo>
                    <a:pt x="84" y="252"/>
                  </a:lnTo>
                  <a:lnTo>
                    <a:pt x="81" y="249"/>
                  </a:lnTo>
                  <a:lnTo>
                    <a:pt x="80" y="250"/>
                  </a:lnTo>
                  <a:lnTo>
                    <a:pt x="81" y="252"/>
                  </a:lnTo>
                  <a:lnTo>
                    <a:pt x="84" y="249"/>
                  </a:lnTo>
                  <a:lnTo>
                    <a:pt x="81" y="246"/>
                  </a:lnTo>
                  <a:lnTo>
                    <a:pt x="80" y="248"/>
                  </a:lnTo>
                  <a:lnTo>
                    <a:pt x="83" y="248"/>
                  </a:lnTo>
                  <a:lnTo>
                    <a:pt x="83" y="241"/>
                  </a:lnTo>
                  <a:lnTo>
                    <a:pt x="80" y="241"/>
                  </a:lnTo>
                  <a:lnTo>
                    <a:pt x="81" y="243"/>
                  </a:lnTo>
                  <a:lnTo>
                    <a:pt x="83" y="241"/>
                  </a:lnTo>
                  <a:lnTo>
                    <a:pt x="81" y="239"/>
                  </a:lnTo>
                  <a:lnTo>
                    <a:pt x="80" y="239"/>
                  </a:lnTo>
                  <a:lnTo>
                    <a:pt x="80" y="240"/>
                  </a:lnTo>
                  <a:lnTo>
                    <a:pt x="81" y="239"/>
                  </a:lnTo>
                  <a:lnTo>
                    <a:pt x="80" y="237"/>
                  </a:lnTo>
                  <a:lnTo>
                    <a:pt x="79" y="239"/>
                  </a:lnTo>
                  <a:lnTo>
                    <a:pt x="80" y="240"/>
                  </a:lnTo>
                  <a:lnTo>
                    <a:pt x="81" y="239"/>
                  </a:lnTo>
                  <a:lnTo>
                    <a:pt x="83" y="239"/>
                  </a:lnTo>
                  <a:lnTo>
                    <a:pt x="83" y="236"/>
                  </a:lnTo>
                  <a:lnTo>
                    <a:pt x="80" y="236"/>
                  </a:lnTo>
                  <a:lnTo>
                    <a:pt x="81" y="237"/>
                  </a:lnTo>
                  <a:lnTo>
                    <a:pt x="83" y="236"/>
                  </a:lnTo>
                  <a:lnTo>
                    <a:pt x="81" y="233"/>
                  </a:lnTo>
                  <a:lnTo>
                    <a:pt x="80" y="233"/>
                  </a:lnTo>
                  <a:lnTo>
                    <a:pt x="80" y="235"/>
                  </a:lnTo>
                  <a:lnTo>
                    <a:pt x="83" y="235"/>
                  </a:lnTo>
                  <a:lnTo>
                    <a:pt x="83" y="231"/>
                  </a:lnTo>
                  <a:lnTo>
                    <a:pt x="80" y="231"/>
                  </a:lnTo>
                  <a:lnTo>
                    <a:pt x="81" y="232"/>
                  </a:lnTo>
                  <a:lnTo>
                    <a:pt x="83" y="231"/>
                  </a:lnTo>
                  <a:lnTo>
                    <a:pt x="81" y="228"/>
                  </a:lnTo>
                  <a:lnTo>
                    <a:pt x="80" y="228"/>
                  </a:lnTo>
                  <a:lnTo>
                    <a:pt x="80" y="229"/>
                  </a:lnTo>
                  <a:lnTo>
                    <a:pt x="83" y="229"/>
                  </a:lnTo>
                  <a:lnTo>
                    <a:pt x="83" y="228"/>
                  </a:lnTo>
                  <a:lnTo>
                    <a:pt x="80" y="228"/>
                  </a:lnTo>
                  <a:lnTo>
                    <a:pt x="81" y="229"/>
                  </a:lnTo>
                  <a:lnTo>
                    <a:pt x="84" y="227"/>
                  </a:lnTo>
                  <a:lnTo>
                    <a:pt x="81" y="224"/>
                  </a:lnTo>
                  <a:lnTo>
                    <a:pt x="80" y="225"/>
                  </a:lnTo>
                  <a:lnTo>
                    <a:pt x="83" y="225"/>
                  </a:lnTo>
                  <a:lnTo>
                    <a:pt x="83" y="223"/>
                  </a:lnTo>
                  <a:lnTo>
                    <a:pt x="80" y="223"/>
                  </a:lnTo>
                  <a:lnTo>
                    <a:pt x="81" y="224"/>
                  </a:lnTo>
                  <a:lnTo>
                    <a:pt x="83" y="223"/>
                  </a:lnTo>
                  <a:lnTo>
                    <a:pt x="84" y="223"/>
                  </a:lnTo>
                  <a:lnTo>
                    <a:pt x="84" y="219"/>
                  </a:lnTo>
                  <a:lnTo>
                    <a:pt x="80" y="219"/>
                  </a:lnTo>
                  <a:lnTo>
                    <a:pt x="80" y="220"/>
                  </a:lnTo>
                  <a:lnTo>
                    <a:pt x="81" y="222"/>
                  </a:lnTo>
                  <a:lnTo>
                    <a:pt x="83" y="220"/>
                  </a:lnTo>
                  <a:lnTo>
                    <a:pt x="84" y="220"/>
                  </a:lnTo>
                  <a:lnTo>
                    <a:pt x="84" y="216"/>
                  </a:lnTo>
                  <a:lnTo>
                    <a:pt x="83" y="216"/>
                  </a:lnTo>
                  <a:lnTo>
                    <a:pt x="80" y="215"/>
                  </a:lnTo>
                  <a:lnTo>
                    <a:pt x="79" y="216"/>
                  </a:lnTo>
                  <a:lnTo>
                    <a:pt x="80" y="218"/>
                  </a:lnTo>
                  <a:lnTo>
                    <a:pt x="81" y="216"/>
                  </a:lnTo>
                  <a:lnTo>
                    <a:pt x="83" y="216"/>
                  </a:lnTo>
                  <a:lnTo>
                    <a:pt x="83" y="214"/>
                  </a:lnTo>
                  <a:lnTo>
                    <a:pt x="80" y="214"/>
                  </a:lnTo>
                  <a:lnTo>
                    <a:pt x="81" y="215"/>
                  </a:lnTo>
                  <a:lnTo>
                    <a:pt x="84" y="212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83" y="211"/>
                  </a:lnTo>
                  <a:lnTo>
                    <a:pt x="83" y="210"/>
                  </a:lnTo>
                  <a:lnTo>
                    <a:pt x="80" y="210"/>
                  </a:lnTo>
                  <a:lnTo>
                    <a:pt x="81" y="211"/>
                  </a:lnTo>
                  <a:lnTo>
                    <a:pt x="84" y="208"/>
                  </a:lnTo>
                  <a:lnTo>
                    <a:pt x="83" y="206"/>
                  </a:lnTo>
                  <a:lnTo>
                    <a:pt x="80" y="206"/>
                  </a:lnTo>
                  <a:lnTo>
                    <a:pt x="81" y="207"/>
                  </a:lnTo>
                  <a:lnTo>
                    <a:pt x="84" y="205"/>
                  </a:lnTo>
                  <a:lnTo>
                    <a:pt x="81" y="202"/>
                  </a:lnTo>
                  <a:lnTo>
                    <a:pt x="80" y="203"/>
                  </a:lnTo>
                  <a:lnTo>
                    <a:pt x="83" y="203"/>
                  </a:lnTo>
                  <a:lnTo>
                    <a:pt x="83" y="199"/>
                  </a:lnTo>
                  <a:lnTo>
                    <a:pt x="80" y="197"/>
                  </a:lnTo>
                  <a:lnTo>
                    <a:pt x="79" y="198"/>
                  </a:lnTo>
                  <a:lnTo>
                    <a:pt x="80" y="199"/>
                  </a:lnTo>
                  <a:lnTo>
                    <a:pt x="81" y="198"/>
                  </a:lnTo>
                  <a:lnTo>
                    <a:pt x="83" y="198"/>
                  </a:lnTo>
                  <a:lnTo>
                    <a:pt x="83" y="188"/>
                  </a:lnTo>
                  <a:lnTo>
                    <a:pt x="80" y="185"/>
                  </a:lnTo>
                  <a:lnTo>
                    <a:pt x="79" y="186"/>
                  </a:lnTo>
                  <a:lnTo>
                    <a:pt x="80" y="188"/>
                  </a:lnTo>
                  <a:lnTo>
                    <a:pt x="81" y="186"/>
                  </a:lnTo>
                  <a:lnTo>
                    <a:pt x="83" y="186"/>
                  </a:lnTo>
                  <a:lnTo>
                    <a:pt x="83" y="182"/>
                  </a:lnTo>
                  <a:lnTo>
                    <a:pt x="80" y="180"/>
                  </a:lnTo>
                  <a:lnTo>
                    <a:pt x="79" y="181"/>
                  </a:lnTo>
                  <a:lnTo>
                    <a:pt x="79" y="184"/>
                  </a:lnTo>
                  <a:lnTo>
                    <a:pt x="83" y="184"/>
                  </a:lnTo>
                  <a:lnTo>
                    <a:pt x="83" y="167"/>
                  </a:lnTo>
                  <a:lnTo>
                    <a:pt x="80" y="164"/>
                  </a:lnTo>
                  <a:lnTo>
                    <a:pt x="79" y="165"/>
                  </a:lnTo>
                  <a:lnTo>
                    <a:pt x="79" y="168"/>
                  </a:lnTo>
                  <a:lnTo>
                    <a:pt x="83" y="168"/>
                  </a:lnTo>
                  <a:lnTo>
                    <a:pt x="83" y="160"/>
                  </a:lnTo>
                  <a:lnTo>
                    <a:pt x="79" y="160"/>
                  </a:lnTo>
                  <a:lnTo>
                    <a:pt x="79" y="161"/>
                  </a:lnTo>
                  <a:lnTo>
                    <a:pt x="81" y="161"/>
                  </a:lnTo>
                  <a:lnTo>
                    <a:pt x="81" y="160"/>
                  </a:lnTo>
                  <a:lnTo>
                    <a:pt x="79" y="160"/>
                  </a:lnTo>
                  <a:lnTo>
                    <a:pt x="80" y="163"/>
                  </a:lnTo>
                  <a:lnTo>
                    <a:pt x="83" y="161"/>
                  </a:lnTo>
                  <a:lnTo>
                    <a:pt x="83" y="157"/>
                  </a:lnTo>
                  <a:lnTo>
                    <a:pt x="80" y="156"/>
                  </a:lnTo>
                  <a:lnTo>
                    <a:pt x="79" y="157"/>
                  </a:lnTo>
                  <a:lnTo>
                    <a:pt x="81" y="157"/>
                  </a:lnTo>
                  <a:lnTo>
                    <a:pt x="81" y="151"/>
                  </a:lnTo>
                  <a:lnTo>
                    <a:pt x="79" y="151"/>
                  </a:lnTo>
                  <a:lnTo>
                    <a:pt x="79" y="153"/>
                  </a:lnTo>
                  <a:lnTo>
                    <a:pt x="80" y="153"/>
                  </a:lnTo>
                  <a:lnTo>
                    <a:pt x="81" y="150"/>
                  </a:lnTo>
                  <a:lnTo>
                    <a:pt x="80" y="148"/>
                  </a:lnTo>
                  <a:lnTo>
                    <a:pt x="79" y="150"/>
                  </a:lnTo>
                  <a:lnTo>
                    <a:pt x="80" y="151"/>
                  </a:lnTo>
                  <a:lnTo>
                    <a:pt x="83" y="148"/>
                  </a:lnTo>
                  <a:lnTo>
                    <a:pt x="80" y="146"/>
                  </a:lnTo>
                  <a:lnTo>
                    <a:pt x="79" y="147"/>
                  </a:lnTo>
                  <a:lnTo>
                    <a:pt x="81" y="147"/>
                  </a:lnTo>
                  <a:lnTo>
                    <a:pt x="81" y="146"/>
                  </a:lnTo>
                  <a:lnTo>
                    <a:pt x="79" y="146"/>
                  </a:lnTo>
                  <a:lnTo>
                    <a:pt x="80" y="147"/>
                  </a:lnTo>
                  <a:lnTo>
                    <a:pt x="81" y="146"/>
                  </a:lnTo>
                  <a:lnTo>
                    <a:pt x="83" y="146"/>
                  </a:lnTo>
                  <a:lnTo>
                    <a:pt x="83" y="140"/>
                  </a:lnTo>
                  <a:lnTo>
                    <a:pt x="79" y="140"/>
                  </a:lnTo>
                  <a:lnTo>
                    <a:pt x="79" y="142"/>
                  </a:lnTo>
                  <a:lnTo>
                    <a:pt x="80" y="143"/>
                  </a:lnTo>
                  <a:lnTo>
                    <a:pt x="83" y="140"/>
                  </a:lnTo>
                  <a:lnTo>
                    <a:pt x="80" y="138"/>
                  </a:lnTo>
                  <a:lnTo>
                    <a:pt x="79" y="139"/>
                  </a:lnTo>
                  <a:lnTo>
                    <a:pt x="80" y="140"/>
                  </a:lnTo>
                  <a:lnTo>
                    <a:pt x="81" y="139"/>
                  </a:lnTo>
                  <a:lnTo>
                    <a:pt x="83" y="139"/>
                  </a:lnTo>
                  <a:lnTo>
                    <a:pt x="83" y="136"/>
                  </a:lnTo>
                  <a:lnTo>
                    <a:pt x="80" y="134"/>
                  </a:lnTo>
                  <a:lnTo>
                    <a:pt x="79" y="135"/>
                  </a:lnTo>
                  <a:lnTo>
                    <a:pt x="81" y="135"/>
                  </a:lnTo>
                  <a:lnTo>
                    <a:pt x="81" y="115"/>
                  </a:lnTo>
                  <a:lnTo>
                    <a:pt x="77" y="115"/>
                  </a:lnTo>
                  <a:lnTo>
                    <a:pt x="77" y="117"/>
                  </a:lnTo>
                  <a:lnTo>
                    <a:pt x="79" y="118"/>
                  </a:lnTo>
                  <a:lnTo>
                    <a:pt x="80" y="117"/>
                  </a:lnTo>
                  <a:lnTo>
                    <a:pt x="81" y="117"/>
                  </a:lnTo>
                  <a:lnTo>
                    <a:pt x="81" y="101"/>
                  </a:lnTo>
                  <a:lnTo>
                    <a:pt x="79" y="101"/>
                  </a:lnTo>
                  <a:lnTo>
                    <a:pt x="79" y="104"/>
                  </a:lnTo>
                  <a:lnTo>
                    <a:pt x="80" y="104"/>
                  </a:lnTo>
                  <a:lnTo>
                    <a:pt x="81" y="100"/>
                  </a:lnTo>
                  <a:lnTo>
                    <a:pt x="80" y="98"/>
                  </a:lnTo>
                  <a:lnTo>
                    <a:pt x="79" y="100"/>
                  </a:lnTo>
                  <a:lnTo>
                    <a:pt x="81" y="100"/>
                  </a:lnTo>
                  <a:lnTo>
                    <a:pt x="81" y="95"/>
                  </a:lnTo>
                  <a:lnTo>
                    <a:pt x="79" y="95"/>
                  </a:lnTo>
                  <a:lnTo>
                    <a:pt x="80" y="96"/>
                  </a:lnTo>
                  <a:lnTo>
                    <a:pt x="81" y="95"/>
                  </a:lnTo>
                  <a:lnTo>
                    <a:pt x="83" y="95"/>
                  </a:lnTo>
                  <a:lnTo>
                    <a:pt x="83" y="91"/>
                  </a:lnTo>
                  <a:lnTo>
                    <a:pt x="79" y="91"/>
                  </a:lnTo>
                  <a:lnTo>
                    <a:pt x="79" y="92"/>
                  </a:lnTo>
                  <a:lnTo>
                    <a:pt x="81" y="92"/>
                  </a:lnTo>
                  <a:lnTo>
                    <a:pt x="81" y="89"/>
                  </a:lnTo>
                  <a:lnTo>
                    <a:pt x="79" y="89"/>
                  </a:lnTo>
                  <a:lnTo>
                    <a:pt x="80" y="91"/>
                  </a:lnTo>
                  <a:lnTo>
                    <a:pt x="83" y="88"/>
                  </a:lnTo>
                  <a:lnTo>
                    <a:pt x="80" y="85"/>
                  </a:lnTo>
                  <a:lnTo>
                    <a:pt x="79" y="87"/>
                  </a:lnTo>
                  <a:lnTo>
                    <a:pt x="81" y="87"/>
                  </a:lnTo>
                  <a:lnTo>
                    <a:pt x="81" y="71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77" y="71"/>
                  </a:lnTo>
                  <a:lnTo>
                    <a:pt x="79" y="72"/>
                  </a:lnTo>
                  <a:lnTo>
                    <a:pt x="80" y="71"/>
                  </a:lnTo>
                  <a:lnTo>
                    <a:pt x="81" y="71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9" y="64"/>
                  </a:lnTo>
                  <a:lnTo>
                    <a:pt x="80" y="64"/>
                  </a:lnTo>
                  <a:lnTo>
                    <a:pt x="81" y="61"/>
                  </a:lnTo>
                  <a:lnTo>
                    <a:pt x="80" y="59"/>
                  </a:lnTo>
                  <a:lnTo>
                    <a:pt x="79" y="61"/>
                  </a:lnTo>
                  <a:lnTo>
                    <a:pt x="81" y="61"/>
                  </a:lnTo>
                  <a:lnTo>
                    <a:pt x="81" y="51"/>
                  </a:lnTo>
                  <a:lnTo>
                    <a:pt x="79" y="51"/>
                  </a:lnTo>
                  <a:lnTo>
                    <a:pt x="80" y="53"/>
                  </a:lnTo>
                  <a:lnTo>
                    <a:pt x="83" y="50"/>
                  </a:lnTo>
                  <a:lnTo>
                    <a:pt x="80" y="47"/>
                  </a:lnTo>
                  <a:lnTo>
                    <a:pt x="79" y="49"/>
                  </a:lnTo>
                  <a:lnTo>
                    <a:pt x="80" y="50"/>
                  </a:lnTo>
                  <a:lnTo>
                    <a:pt x="83" y="47"/>
                  </a:lnTo>
                  <a:lnTo>
                    <a:pt x="80" y="45"/>
                  </a:lnTo>
                  <a:lnTo>
                    <a:pt x="79" y="46"/>
                  </a:lnTo>
                  <a:lnTo>
                    <a:pt x="81" y="46"/>
                  </a:lnTo>
                  <a:lnTo>
                    <a:pt x="81" y="45"/>
                  </a:lnTo>
                  <a:lnTo>
                    <a:pt x="79" y="45"/>
                  </a:lnTo>
                  <a:lnTo>
                    <a:pt x="80" y="46"/>
                  </a:lnTo>
                  <a:lnTo>
                    <a:pt x="83" y="43"/>
                  </a:lnTo>
                  <a:lnTo>
                    <a:pt x="80" y="41"/>
                  </a:lnTo>
                  <a:lnTo>
                    <a:pt x="79" y="42"/>
                  </a:lnTo>
                  <a:lnTo>
                    <a:pt x="81" y="42"/>
                  </a:lnTo>
                  <a:lnTo>
                    <a:pt x="81" y="37"/>
                  </a:lnTo>
                  <a:lnTo>
                    <a:pt x="79" y="37"/>
                  </a:lnTo>
                  <a:lnTo>
                    <a:pt x="79" y="40"/>
                  </a:lnTo>
                  <a:lnTo>
                    <a:pt x="80" y="40"/>
                  </a:lnTo>
                  <a:lnTo>
                    <a:pt x="81" y="36"/>
                  </a:lnTo>
                  <a:lnTo>
                    <a:pt x="80" y="34"/>
                  </a:lnTo>
                  <a:lnTo>
                    <a:pt x="79" y="36"/>
                  </a:lnTo>
                  <a:lnTo>
                    <a:pt x="80" y="37"/>
                  </a:lnTo>
                  <a:lnTo>
                    <a:pt x="83" y="34"/>
                  </a:lnTo>
                  <a:lnTo>
                    <a:pt x="80" y="32"/>
                  </a:lnTo>
                  <a:lnTo>
                    <a:pt x="79" y="33"/>
                  </a:lnTo>
                  <a:lnTo>
                    <a:pt x="81" y="33"/>
                  </a:lnTo>
                  <a:lnTo>
                    <a:pt x="81" y="16"/>
                  </a:lnTo>
                  <a:lnTo>
                    <a:pt x="79" y="13"/>
                  </a:lnTo>
                  <a:lnTo>
                    <a:pt x="77" y="15"/>
                  </a:lnTo>
                  <a:lnTo>
                    <a:pt x="79" y="16"/>
                  </a:lnTo>
                  <a:lnTo>
                    <a:pt x="81" y="13"/>
                  </a:lnTo>
                  <a:lnTo>
                    <a:pt x="79" y="11"/>
                  </a:lnTo>
                  <a:lnTo>
                    <a:pt x="77" y="12"/>
                  </a:lnTo>
                  <a:lnTo>
                    <a:pt x="77" y="15"/>
                  </a:lnTo>
                  <a:lnTo>
                    <a:pt x="81" y="15"/>
                  </a:lnTo>
                  <a:lnTo>
                    <a:pt x="81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209"/>
            <p:cNvSpPr>
              <a:spLocks/>
            </p:cNvSpPr>
            <p:nvPr/>
          </p:nvSpPr>
          <p:spPr bwMode="auto">
            <a:xfrm rot="16200000">
              <a:off x="4037807" y="4148932"/>
              <a:ext cx="300038" cy="1235075"/>
            </a:xfrm>
            <a:custGeom>
              <a:avLst/>
              <a:gdLst>
                <a:gd name="T0" fmla="*/ 4 w 189"/>
                <a:gd name="T1" fmla="*/ 45 h 778"/>
                <a:gd name="T2" fmla="*/ 9 w 189"/>
                <a:gd name="T3" fmla="*/ 66 h 778"/>
                <a:gd name="T4" fmla="*/ 18 w 189"/>
                <a:gd name="T5" fmla="*/ 103 h 778"/>
                <a:gd name="T6" fmla="*/ 22 w 189"/>
                <a:gd name="T7" fmla="*/ 129 h 778"/>
                <a:gd name="T8" fmla="*/ 29 w 189"/>
                <a:gd name="T9" fmla="*/ 156 h 778"/>
                <a:gd name="T10" fmla="*/ 37 w 189"/>
                <a:gd name="T11" fmla="*/ 181 h 778"/>
                <a:gd name="T12" fmla="*/ 45 w 189"/>
                <a:gd name="T13" fmla="*/ 207 h 778"/>
                <a:gd name="T14" fmla="*/ 55 w 189"/>
                <a:gd name="T15" fmla="*/ 223 h 778"/>
                <a:gd name="T16" fmla="*/ 67 w 189"/>
                <a:gd name="T17" fmla="*/ 249 h 778"/>
                <a:gd name="T18" fmla="*/ 77 w 189"/>
                <a:gd name="T19" fmla="*/ 281 h 778"/>
                <a:gd name="T20" fmla="*/ 86 w 189"/>
                <a:gd name="T21" fmla="*/ 308 h 778"/>
                <a:gd name="T22" fmla="*/ 89 w 189"/>
                <a:gd name="T23" fmla="*/ 327 h 778"/>
                <a:gd name="T24" fmla="*/ 96 w 189"/>
                <a:gd name="T25" fmla="*/ 353 h 778"/>
                <a:gd name="T26" fmla="*/ 98 w 189"/>
                <a:gd name="T27" fmla="*/ 388 h 778"/>
                <a:gd name="T28" fmla="*/ 101 w 189"/>
                <a:gd name="T29" fmla="*/ 406 h 778"/>
                <a:gd name="T30" fmla="*/ 102 w 189"/>
                <a:gd name="T31" fmla="*/ 434 h 778"/>
                <a:gd name="T32" fmla="*/ 113 w 189"/>
                <a:gd name="T33" fmla="*/ 457 h 778"/>
                <a:gd name="T34" fmla="*/ 118 w 189"/>
                <a:gd name="T35" fmla="*/ 475 h 778"/>
                <a:gd name="T36" fmla="*/ 128 w 189"/>
                <a:gd name="T37" fmla="*/ 493 h 778"/>
                <a:gd name="T38" fmla="*/ 141 w 189"/>
                <a:gd name="T39" fmla="*/ 519 h 778"/>
                <a:gd name="T40" fmla="*/ 149 w 189"/>
                <a:gd name="T41" fmla="*/ 540 h 778"/>
                <a:gd name="T42" fmla="*/ 156 w 189"/>
                <a:gd name="T43" fmla="*/ 560 h 778"/>
                <a:gd name="T44" fmla="*/ 160 w 189"/>
                <a:gd name="T45" fmla="*/ 585 h 778"/>
                <a:gd name="T46" fmla="*/ 169 w 189"/>
                <a:gd name="T47" fmla="*/ 608 h 778"/>
                <a:gd name="T48" fmla="*/ 173 w 189"/>
                <a:gd name="T49" fmla="*/ 638 h 778"/>
                <a:gd name="T50" fmla="*/ 175 w 189"/>
                <a:gd name="T51" fmla="*/ 655 h 778"/>
                <a:gd name="T52" fmla="*/ 178 w 189"/>
                <a:gd name="T53" fmla="*/ 679 h 778"/>
                <a:gd name="T54" fmla="*/ 182 w 189"/>
                <a:gd name="T55" fmla="*/ 706 h 778"/>
                <a:gd name="T56" fmla="*/ 185 w 189"/>
                <a:gd name="T57" fmla="*/ 727 h 778"/>
                <a:gd name="T58" fmla="*/ 182 w 189"/>
                <a:gd name="T59" fmla="*/ 759 h 778"/>
                <a:gd name="T60" fmla="*/ 183 w 189"/>
                <a:gd name="T61" fmla="*/ 776 h 778"/>
                <a:gd name="T62" fmla="*/ 183 w 189"/>
                <a:gd name="T63" fmla="*/ 760 h 778"/>
                <a:gd name="T64" fmla="*/ 187 w 189"/>
                <a:gd name="T65" fmla="*/ 736 h 778"/>
                <a:gd name="T66" fmla="*/ 182 w 189"/>
                <a:gd name="T67" fmla="*/ 710 h 778"/>
                <a:gd name="T68" fmla="*/ 179 w 189"/>
                <a:gd name="T69" fmla="*/ 684 h 778"/>
                <a:gd name="T70" fmla="*/ 177 w 189"/>
                <a:gd name="T71" fmla="*/ 664 h 778"/>
                <a:gd name="T72" fmla="*/ 174 w 189"/>
                <a:gd name="T73" fmla="*/ 640 h 778"/>
                <a:gd name="T74" fmla="*/ 170 w 189"/>
                <a:gd name="T75" fmla="*/ 611 h 778"/>
                <a:gd name="T76" fmla="*/ 162 w 189"/>
                <a:gd name="T77" fmla="*/ 587 h 778"/>
                <a:gd name="T78" fmla="*/ 156 w 189"/>
                <a:gd name="T79" fmla="*/ 567 h 778"/>
                <a:gd name="T80" fmla="*/ 153 w 189"/>
                <a:gd name="T81" fmla="*/ 554 h 778"/>
                <a:gd name="T82" fmla="*/ 151 w 189"/>
                <a:gd name="T83" fmla="*/ 537 h 778"/>
                <a:gd name="T84" fmla="*/ 138 w 189"/>
                <a:gd name="T85" fmla="*/ 512 h 778"/>
                <a:gd name="T86" fmla="*/ 132 w 189"/>
                <a:gd name="T87" fmla="*/ 489 h 778"/>
                <a:gd name="T88" fmla="*/ 118 w 189"/>
                <a:gd name="T89" fmla="*/ 469 h 778"/>
                <a:gd name="T90" fmla="*/ 107 w 189"/>
                <a:gd name="T91" fmla="*/ 448 h 778"/>
                <a:gd name="T92" fmla="*/ 103 w 189"/>
                <a:gd name="T93" fmla="*/ 429 h 778"/>
                <a:gd name="T94" fmla="*/ 102 w 189"/>
                <a:gd name="T95" fmla="*/ 401 h 778"/>
                <a:gd name="T96" fmla="*/ 100 w 189"/>
                <a:gd name="T97" fmla="*/ 375 h 778"/>
                <a:gd name="T98" fmla="*/ 93 w 189"/>
                <a:gd name="T99" fmla="*/ 351 h 778"/>
                <a:gd name="T100" fmla="*/ 89 w 189"/>
                <a:gd name="T101" fmla="*/ 324 h 778"/>
                <a:gd name="T102" fmla="*/ 86 w 189"/>
                <a:gd name="T103" fmla="*/ 307 h 778"/>
                <a:gd name="T104" fmla="*/ 80 w 189"/>
                <a:gd name="T105" fmla="*/ 277 h 778"/>
                <a:gd name="T106" fmla="*/ 69 w 189"/>
                <a:gd name="T107" fmla="*/ 248 h 778"/>
                <a:gd name="T108" fmla="*/ 55 w 189"/>
                <a:gd name="T109" fmla="*/ 226 h 778"/>
                <a:gd name="T110" fmla="*/ 45 w 189"/>
                <a:gd name="T111" fmla="*/ 206 h 778"/>
                <a:gd name="T112" fmla="*/ 37 w 189"/>
                <a:gd name="T113" fmla="*/ 180 h 778"/>
                <a:gd name="T114" fmla="*/ 29 w 189"/>
                <a:gd name="T115" fmla="*/ 158 h 778"/>
                <a:gd name="T116" fmla="*/ 28 w 189"/>
                <a:gd name="T117" fmla="*/ 126 h 778"/>
                <a:gd name="T118" fmla="*/ 22 w 189"/>
                <a:gd name="T119" fmla="*/ 101 h 778"/>
                <a:gd name="T120" fmla="*/ 9 w 189"/>
                <a:gd name="T121" fmla="*/ 75 h 778"/>
                <a:gd name="T122" fmla="*/ 3 w 189"/>
                <a:gd name="T123" fmla="*/ 41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9" h="778">
                  <a:moveTo>
                    <a:pt x="4" y="0"/>
                  </a:moveTo>
                  <a:lnTo>
                    <a:pt x="1" y="3"/>
                  </a:lnTo>
                  <a:lnTo>
                    <a:pt x="3" y="4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5" y="19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3" y="35"/>
                  </a:lnTo>
                  <a:lnTo>
                    <a:pt x="0" y="37"/>
                  </a:lnTo>
                  <a:lnTo>
                    <a:pt x="3" y="40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1" y="41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2"/>
                  </a:lnTo>
                  <a:lnTo>
                    <a:pt x="3" y="42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1" y="48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3" y="54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4" y="52"/>
                  </a:lnTo>
                  <a:lnTo>
                    <a:pt x="4" y="57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8" y="59"/>
                  </a:lnTo>
                  <a:lnTo>
                    <a:pt x="10" y="61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10" y="61"/>
                  </a:lnTo>
                  <a:lnTo>
                    <a:pt x="9" y="59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8" y="62"/>
                  </a:lnTo>
                  <a:lnTo>
                    <a:pt x="5" y="65"/>
                  </a:lnTo>
                  <a:lnTo>
                    <a:pt x="8" y="67"/>
                  </a:lnTo>
                  <a:lnTo>
                    <a:pt x="9" y="66"/>
                  </a:lnTo>
                  <a:lnTo>
                    <a:pt x="8" y="66"/>
                  </a:lnTo>
                  <a:lnTo>
                    <a:pt x="8" y="76"/>
                  </a:lnTo>
                  <a:lnTo>
                    <a:pt x="10" y="79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0" y="84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2" y="82"/>
                  </a:lnTo>
                  <a:lnTo>
                    <a:pt x="12" y="86"/>
                  </a:lnTo>
                  <a:lnTo>
                    <a:pt x="14" y="88"/>
                  </a:lnTo>
                  <a:lnTo>
                    <a:pt x="16" y="88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4" y="87"/>
                  </a:lnTo>
                  <a:lnTo>
                    <a:pt x="16" y="87"/>
                  </a:lnTo>
                  <a:lnTo>
                    <a:pt x="14" y="86"/>
                  </a:lnTo>
                  <a:lnTo>
                    <a:pt x="12" y="88"/>
                  </a:lnTo>
                  <a:lnTo>
                    <a:pt x="17" y="93"/>
                  </a:lnTo>
                  <a:lnTo>
                    <a:pt x="18" y="92"/>
                  </a:lnTo>
                  <a:lnTo>
                    <a:pt x="17" y="92"/>
                  </a:lnTo>
                  <a:lnTo>
                    <a:pt x="17" y="95"/>
                  </a:lnTo>
                  <a:lnTo>
                    <a:pt x="20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18" y="95"/>
                  </a:lnTo>
                  <a:lnTo>
                    <a:pt x="18" y="103"/>
                  </a:lnTo>
                  <a:lnTo>
                    <a:pt x="21" y="103"/>
                  </a:lnTo>
                  <a:lnTo>
                    <a:pt x="21" y="100"/>
                  </a:lnTo>
                  <a:lnTo>
                    <a:pt x="20" y="99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20" y="103"/>
                  </a:lnTo>
                  <a:lnTo>
                    <a:pt x="18" y="101"/>
                  </a:lnTo>
                  <a:lnTo>
                    <a:pt x="17" y="103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20" y="107"/>
                  </a:lnTo>
                  <a:lnTo>
                    <a:pt x="18" y="105"/>
                  </a:lnTo>
                  <a:lnTo>
                    <a:pt x="16" y="108"/>
                  </a:lnTo>
                  <a:lnTo>
                    <a:pt x="18" y="110"/>
                  </a:lnTo>
                  <a:lnTo>
                    <a:pt x="20" y="109"/>
                  </a:lnTo>
                  <a:lnTo>
                    <a:pt x="18" y="109"/>
                  </a:lnTo>
                  <a:lnTo>
                    <a:pt x="18" y="120"/>
                  </a:lnTo>
                  <a:lnTo>
                    <a:pt x="20" y="121"/>
                  </a:lnTo>
                  <a:lnTo>
                    <a:pt x="21" y="120"/>
                  </a:lnTo>
                  <a:lnTo>
                    <a:pt x="20" y="120"/>
                  </a:lnTo>
                  <a:lnTo>
                    <a:pt x="20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5"/>
                  </a:lnTo>
                  <a:lnTo>
                    <a:pt x="24" y="124"/>
                  </a:lnTo>
                  <a:lnTo>
                    <a:pt x="22" y="124"/>
                  </a:lnTo>
                  <a:lnTo>
                    <a:pt x="22" y="126"/>
                  </a:lnTo>
                  <a:lnTo>
                    <a:pt x="24" y="128"/>
                  </a:lnTo>
                  <a:lnTo>
                    <a:pt x="25" y="126"/>
                  </a:lnTo>
                  <a:lnTo>
                    <a:pt x="24" y="125"/>
                  </a:lnTo>
                  <a:lnTo>
                    <a:pt x="21" y="128"/>
                  </a:lnTo>
                  <a:lnTo>
                    <a:pt x="24" y="130"/>
                  </a:lnTo>
                  <a:lnTo>
                    <a:pt x="25" y="129"/>
                  </a:lnTo>
                  <a:lnTo>
                    <a:pt x="24" y="128"/>
                  </a:lnTo>
                  <a:lnTo>
                    <a:pt x="22" y="129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25" y="131"/>
                  </a:lnTo>
                  <a:lnTo>
                    <a:pt x="24" y="131"/>
                  </a:lnTo>
                  <a:lnTo>
                    <a:pt x="24" y="137"/>
                  </a:lnTo>
                  <a:lnTo>
                    <a:pt x="25" y="138"/>
                  </a:lnTo>
                  <a:lnTo>
                    <a:pt x="26" y="137"/>
                  </a:lnTo>
                  <a:lnTo>
                    <a:pt x="25" y="137"/>
                  </a:lnTo>
                  <a:lnTo>
                    <a:pt x="25" y="143"/>
                  </a:lnTo>
                  <a:lnTo>
                    <a:pt x="26" y="145"/>
                  </a:lnTo>
                  <a:lnTo>
                    <a:pt x="28" y="143"/>
                  </a:lnTo>
                  <a:lnTo>
                    <a:pt x="26" y="143"/>
                  </a:lnTo>
                  <a:lnTo>
                    <a:pt x="26" y="148"/>
                  </a:lnTo>
                  <a:lnTo>
                    <a:pt x="28" y="148"/>
                  </a:lnTo>
                  <a:lnTo>
                    <a:pt x="26" y="147"/>
                  </a:lnTo>
                  <a:lnTo>
                    <a:pt x="25" y="148"/>
                  </a:lnTo>
                  <a:lnTo>
                    <a:pt x="26" y="152"/>
                  </a:lnTo>
                  <a:lnTo>
                    <a:pt x="28" y="152"/>
                  </a:lnTo>
                  <a:lnTo>
                    <a:pt x="28" y="150"/>
                  </a:lnTo>
                  <a:lnTo>
                    <a:pt x="26" y="151"/>
                  </a:lnTo>
                  <a:lnTo>
                    <a:pt x="28" y="152"/>
                  </a:lnTo>
                  <a:lnTo>
                    <a:pt x="29" y="151"/>
                  </a:lnTo>
                  <a:lnTo>
                    <a:pt x="28" y="150"/>
                  </a:lnTo>
                  <a:lnTo>
                    <a:pt x="25" y="152"/>
                  </a:lnTo>
                  <a:lnTo>
                    <a:pt x="29" y="156"/>
                  </a:lnTo>
                  <a:lnTo>
                    <a:pt x="30" y="155"/>
                  </a:lnTo>
                  <a:lnTo>
                    <a:pt x="30" y="154"/>
                  </a:lnTo>
                  <a:lnTo>
                    <a:pt x="28" y="154"/>
                  </a:lnTo>
                  <a:lnTo>
                    <a:pt x="28" y="158"/>
                  </a:lnTo>
                  <a:lnTo>
                    <a:pt x="29" y="159"/>
                  </a:lnTo>
                  <a:lnTo>
                    <a:pt x="30" y="158"/>
                  </a:lnTo>
                  <a:lnTo>
                    <a:pt x="29" y="156"/>
                  </a:lnTo>
                  <a:lnTo>
                    <a:pt x="28" y="158"/>
                  </a:lnTo>
                  <a:lnTo>
                    <a:pt x="29" y="162"/>
                  </a:lnTo>
                  <a:lnTo>
                    <a:pt x="30" y="162"/>
                  </a:lnTo>
                  <a:lnTo>
                    <a:pt x="30" y="159"/>
                  </a:lnTo>
                  <a:lnTo>
                    <a:pt x="29" y="159"/>
                  </a:lnTo>
                  <a:lnTo>
                    <a:pt x="29" y="162"/>
                  </a:lnTo>
                  <a:lnTo>
                    <a:pt x="30" y="163"/>
                  </a:lnTo>
                  <a:lnTo>
                    <a:pt x="31" y="162"/>
                  </a:lnTo>
                  <a:lnTo>
                    <a:pt x="30" y="162"/>
                  </a:lnTo>
                  <a:lnTo>
                    <a:pt x="30" y="167"/>
                  </a:lnTo>
                  <a:lnTo>
                    <a:pt x="31" y="168"/>
                  </a:lnTo>
                  <a:lnTo>
                    <a:pt x="33" y="167"/>
                  </a:lnTo>
                  <a:lnTo>
                    <a:pt x="31" y="167"/>
                  </a:lnTo>
                  <a:lnTo>
                    <a:pt x="31" y="173"/>
                  </a:lnTo>
                  <a:lnTo>
                    <a:pt x="34" y="173"/>
                  </a:lnTo>
                  <a:lnTo>
                    <a:pt x="34" y="171"/>
                  </a:lnTo>
                  <a:lnTo>
                    <a:pt x="33" y="172"/>
                  </a:lnTo>
                  <a:lnTo>
                    <a:pt x="34" y="173"/>
                  </a:lnTo>
                  <a:lnTo>
                    <a:pt x="35" y="172"/>
                  </a:lnTo>
                  <a:lnTo>
                    <a:pt x="34" y="171"/>
                  </a:lnTo>
                  <a:lnTo>
                    <a:pt x="31" y="173"/>
                  </a:lnTo>
                  <a:lnTo>
                    <a:pt x="34" y="176"/>
                  </a:lnTo>
                  <a:lnTo>
                    <a:pt x="35" y="175"/>
                  </a:lnTo>
                  <a:lnTo>
                    <a:pt x="34" y="175"/>
                  </a:lnTo>
                  <a:lnTo>
                    <a:pt x="34" y="177"/>
                  </a:lnTo>
                  <a:lnTo>
                    <a:pt x="35" y="179"/>
                  </a:lnTo>
                  <a:lnTo>
                    <a:pt x="37" y="177"/>
                  </a:lnTo>
                  <a:lnTo>
                    <a:pt x="35" y="176"/>
                  </a:lnTo>
                  <a:lnTo>
                    <a:pt x="34" y="177"/>
                  </a:lnTo>
                  <a:lnTo>
                    <a:pt x="34" y="181"/>
                  </a:lnTo>
                  <a:lnTo>
                    <a:pt x="35" y="183"/>
                  </a:lnTo>
                  <a:lnTo>
                    <a:pt x="37" y="181"/>
                  </a:lnTo>
                  <a:lnTo>
                    <a:pt x="35" y="181"/>
                  </a:lnTo>
                  <a:lnTo>
                    <a:pt x="35" y="183"/>
                  </a:lnTo>
                  <a:lnTo>
                    <a:pt x="37" y="183"/>
                  </a:lnTo>
                  <a:lnTo>
                    <a:pt x="35" y="181"/>
                  </a:lnTo>
                  <a:lnTo>
                    <a:pt x="34" y="183"/>
                  </a:lnTo>
                  <a:lnTo>
                    <a:pt x="35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35" y="184"/>
                  </a:lnTo>
                  <a:lnTo>
                    <a:pt x="35" y="189"/>
                  </a:lnTo>
                  <a:lnTo>
                    <a:pt x="38" y="192"/>
                  </a:lnTo>
                  <a:lnTo>
                    <a:pt x="39" y="190"/>
                  </a:lnTo>
                  <a:lnTo>
                    <a:pt x="38" y="190"/>
                  </a:lnTo>
                  <a:lnTo>
                    <a:pt x="38" y="194"/>
                  </a:lnTo>
                  <a:lnTo>
                    <a:pt x="39" y="196"/>
                  </a:lnTo>
                  <a:lnTo>
                    <a:pt x="41" y="194"/>
                  </a:lnTo>
                  <a:lnTo>
                    <a:pt x="39" y="194"/>
                  </a:lnTo>
                  <a:lnTo>
                    <a:pt x="39" y="200"/>
                  </a:lnTo>
                  <a:lnTo>
                    <a:pt x="41" y="201"/>
                  </a:lnTo>
                  <a:lnTo>
                    <a:pt x="43" y="202"/>
                  </a:lnTo>
                  <a:lnTo>
                    <a:pt x="43" y="200"/>
                  </a:lnTo>
                  <a:lnTo>
                    <a:pt x="42" y="200"/>
                  </a:lnTo>
                  <a:lnTo>
                    <a:pt x="42" y="202"/>
                  </a:lnTo>
                  <a:lnTo>
                    <a:pt x="43" y="203"/>
                  </a:lnTo>
                  <a:lnTo>
                    <a:pt x="45" y="202"/>
                  </a:lnTo>
                  <a:lnTo>
                    <a:pt x="43" y="202"/>
                  </a:lnTo>
                  <a:lnTo>
                    <a:pt x="43" y="203"/>
                  </a:lnTo>
                  <a:lnTo>
                    <a:pt x="45" y="203"/>
                  </a:lnTo>
                  <a:lnTo>
                    <a:pt x="43" y="202"/>
                  </a:lnTo>
                  <a:lnTo>
                    <a:pt x="42" y="203"/>
                  </a:lnTo>
                  <a:lnTo>
                    <a:pt x="43" y="207"/>
                  </a:lnTo>
                  <a:lnTo>
                    <a:pt x="45" y="207"/>
                  </a:lnTo>
                  <a:lnTo>
                    <a:pt x="45" y="205"/>
                  </a:lnTo>
                  <a:lnTo>
                    <a:pt x="43" y="206"/>
                  </a:lnTo>
                  <a:lnTo>
                    <a:pt x="46" y="209"/>
                  </a:lnTo>
                  <a:lnTo>
                    <a:pt x="47" y="207"/>
                  </a:lnTo>
                  <a:lnTo>
                    <a:pt x="46" y="207"/>
                  </a:lnTo>
                  <a:lnTo>
                    <a:pt x="46" y="213"/>
                  </a:lnTo>
                  <a:lnTo>
                    <a:pt x="48" y="213"/>
                  </a:lnTo>
                  <a:lnTo>
                    <a:pt x="48" y="210"/>
                  </a:lnTo>
                  <a:lnTo>
                    <a:pt x="47" y="211"/>
                  </a:lnTo>
                  <a:lnTo>
                    <a:pt x="48" y="213"/>
                  </a:lnTo>
                  <a:lnTo>
                    <a:pt x="50" y="211"/>
                  </a:lnTo>
                  <a:lnTo>
                    <a:pt x="48" y="211"/>
                  </a:lnTo>
                  <a:lnTo>
                    <a:pt x="48" y="214"/>
                  </a:lnTo>
                  <a:lnTo>
                    <a:pt x="50" y="215"/>
                  </a:lnTo>
                  <a:lnTo>
                    <a:pt x="51" y="214"/>
                  </a:lnTo>
                  <a:lnTo>
                    <a:pt x="51" y="213"/>
                  </a:lnTo>
                  <a:lnTo>
                    <a:pt x="50" y="213"/>
                  </a:lnTo>
                  <a:lnTo>
                    <a:pt x="48" y="215"/>
                  </a:lnTo>
                  <a:lnTo>
                    <a:pt x="50" y="217"/>
                  </a:lnTo>
                  <a:lnTo>
                    <a:pt x="51" y="215"/>
                  </a:lnTo>
                  <a:lnTo>
                    <a:pt x="50" y="215"/>
                  </a:lnTo>
                  <a:lnTo>
                    <a:pt x="50" y="218"/>
                  </a:lnTo>
                  <a:lnTo>
                    <a:pt x="51" y="219"/>
                  </a:lnTo>
                  <a:lnTo>
                    <a:pt x="52" y="218"/>
                  </a:lnTo>
                  <a:lnTo>
                    <a:pt x="51" y="218"/>
                  </a:lnTo>
                  <a:lnTo>
                    <a:pt x="51" y="220"/>
                  </a:lnTo>
                  <a:lnTo>
                    <a:pt x="52" y="223"/>
                  </a:lnTo>
                  <a:lnTo>
                    <a:pt x="54" y="222"/>
                  </a:lnTo>
                  <a:lnTo>
                    <a:pt x="52" y="222"/>
                  </a:lnTo>
                  <a:lnTo>
                    <a:pt x="52" y="226"/>
                  </a:lnTo>
                  <a:lnTo>
                    <a:pt x="55" y="226"/>
                  </a:lnTo>
                  <a:lnTo>
                    <a:pt x="55" y="223"/>
                  </a:lnTo>
                  <a:lnTo>
                    <a:pt x="54" y="223"/>
                  </a:lnTo>
                  <a:lnTo>
                    <a:pt x="54" y="227"/>
                  </a:lnTo>
                  <a:lnTo>
                    <a:pt x="55" y="228"/>
                  </a:lnTo>
                  <a:lnTo>
                    <a:pt x="56" y="227"/>
                  </a:lnTo>
                  <a:lnTo>
                    <a:pt x="55" y="227"/>
                  </a:lnTo>
                  <a:lnTo>
                    <a:pt x="55" y="230"/>
                  </a:lnTo>
                  <a:lnTo>
                    <a:pt x="56" y="231"/>
                  </a:lnTo>
                  <a:lnTo>
                    <a:pt x="59" y="232"/>
                  </a:lnTo>
                  <a:lnTo>
                    <a:pt x="59" y="228"/>
                  </a:lnTo>
                  <a:lnTo>
                    <a:pt x="58" y="228"/>
                  </a:lnTo>
                  <a:lnTo>
                    <a:pt x="56" y="231"/>
                  </a:lnTo>
                  <a:lnTo>
                    <a:pt x="58" y="232"/>
                  </a:lnTo>
                  <a:lnTo>
                    <a:pt x="59" y="231"/>
                  </a:lnTo>
                  <a:lnTo>
                    <a:pt x="58" y="231"/>
                  </a:lnTo>
                  <a:lnTo>
                    <a:pt x="58" y="235"/>
                  </a:lnTo>
                  <a:lnTo>
                    <a:pt x="62" y="239"/>
                  </a:lnTo>
                  <a:lnTo>
                    <a:pt x="63" y="237"/>
                  </a:lnTo>
                  <a:lnTo>
                    <a:pt x="62" y="237"/>
                  </a:lnTo>
                  <a:lnTo>
                    <a:pt x="62" y="239"/>
                  </a:lnTo>
                  <a:lnTo>
                    <a:pt x="63" y="239"/>
                  </a:lnTo>
                  <a:lnTo>
                    <a:pt x="63" y="237"/>
                  </a:lnTo>
                  <a:lnTo>
                    <a:pt x="62" y="237"/>
                  </a:lnTo>
                  <a:lnTo>
                    <a:pt x="60" y="240"/>
                  </a:lnTo>
                  <a:lnTo>
                    <a:pt x="64" y="244"/>
                  </a:lnTo>
                  <a:lnTo>
                    <a:pt x="65" y="243"/>
                  </a:lnTo>
                  <a:lnTo>
                    <a:pt x="64" y="243"/>
                  </a:lnTo>
                  <a:lnTo>
                    <a:pt x="64" y="247"/>
                  </a:lnTo>
                  <a:lnTo>
                    <a:pt x="67" y="247"/>
                  </a:lnTo>
                  <a:lnTo>
                    <a:pt x="67" y="244"/>
                  </a:lnTo>
                  <a:lnTo>
                    <a:pt x="65" y="243"/>
                  </a:lnTo>
                  <a:lnTo>
                    <a:pt x="63" y="245"/>
                  </a:lnTo>
                  <a:lnTo>
                    <a:pt x="67" y="249"/>
                  </a:lnTo>
                  <a:lnTo>
                    <a:pt x="68" y="248"/>
                  </a:lnTo>
                  <a:lnTo>
                    <a:pt x="67" y="248"/>
                  </a:lnTo>
                  <a:lnTo>
                    <a:pt x="67" y="251"/>
                  </a:lnTo>
                  <a:lnTo>
                    <a:pt x="68" y="252"/>
                  </a:lnTo>
                  <a:lnTo>
                    <a:pt x="69" y="251"/>
                  </a:lnTo>
                  <a:lnTo>
                    <a:pt x="68" y="251"/>
                  </a:lnTo>
                  <a:lnTo>
                    <a:pt x="68" y="253"/>
                  </a:lnTo>
                  <a:lnTo>
                    <a:pt x="71" y="256"/>
                  </a:lnTo>
                  <a:lnTo>
                    <a:pt x="72" y="256"/>
                  </a:lnTo>
                  <a:lnTo>
                    <a:pt x="72" y="253"/>
                  </a:lnTo>
                  <a:lnTo>
                    <a:pt x="71" y="253"/>
                  </a:lnTo>
                  <a:lnTo>
                    <a:pt x="71" y="257"/>
                  </a:lnTo>
                  <a:lnTo>
                    <a:pt x="72" y="258"/>
                  </a:lnTo>
                  <a:lnTo>
                    <a:pt x="73" y="257"/>
                  </a:lnTo>
                  <a:lnTo>
                    <a:pt x="72" y="257"/>
                  </a:lnTo>
                  <a:lnTo>
                    <a:pt x="72" y="260"/>
                  </a:lnTo>
                  <a:lnTo>
                    <a:pt x="73" y="261"/>
                  </a:lnTo>
                  <a:lnTo>
                    <a:pt x="75" y="260"/>
                  </a:lnTo>
                  <a:lnTo>
                    <a:pt x="73" y="260"/>
                  </a:lnTo>
                  <a:lnTo>
                    <a:pt x="73" y="266"/>
                  </a:lnTo>
                  <a:lnTo>
                    <a:pt x="76" y="266"/>
                  </a:lnTo>
                  <a:lnTo>
                    <a:pt x="76" y="264"/>
                  </a:lnTo>
                  <a:lnTo>
                    <a:pt x="75" y="264"/>
                  </a:lnTo>
                  <a:lnTo>
                    <a:pt x="75" y="268"/>
                  </a:lnTo>
                  <a:lnTo>
                    <a:pt x="76" y="269"/>
                  </a:lnTo>
                  <a:lnTo>
                    <a:pt x="77" y="268"/>
                  </a:lnTo>
                  <a:lnTo>
                    <a:pt x="76" y="268"/>
                  </a:lnTo>
                  <a:lnTo>
                    <a:pt x="76" y="273"/>
                  </a:lnTo>
                  <a:lnTo>
                    <a:pt x="77" y="274"/>
                  </a:lnTo>
                  <a:lnTo>
                    <a:pt x="79" y="273"/>
                  </a:lnTo>
                  <a:lnTo>
                    <a:pt x="77" y="273"/>
                  </a:lnTo>
                  <a:lnTo>
                    <a:pt x="77" y="281"/>
                  </a:lnTo>
                  <a:lnTo>
                    <a:pt x="80" y="281"/>
                  </a:lnTo>
                  <a:lnTo>
                    <a:pt x="80" y="278"/>
                  </a:lnTo>
                  <a:lnTo>
                    <a:pt x="79" y="277"/>
                  </a:lnTo>
                  <a:lnTo>
                    <a:pt x="76" y="279"/>
                  </a:lnTo>
                  <a:lnTo>
                    <a:pt x="79" y="282"/>
                  </a:lnTo>
                  <a:lnTo>
                    <a:pt x="80" y="281"/>
                  </a:lnTo>
                  <a:lnTo>
                    <a:pt x="79" y="279"/>
                  </a:lnTo>
                  <a:lnTo>
                    <a:pt x="77" y="281"/>
                  </a:lnTo>
                  <a:lnTo>
                    <a:pt x="77" y="286"/>
                  </a:lnTo>
                  <a:lnTo>
                    <a:pt x="80" y="286"/>
                  </a:lnTo>
                  <a:lnTo>
                    <a:pt x="80" y="283"/>
                  </a:lnTo>
                  <a:lnTo>
                    <a:pt x="79" y="283"/>
                  </a:lnTo>
                  <a:lnTo>
                    <a:pt x="79" y="289"/>
                  </a:lnTo>
                  <a:lnTo>
                    <a:pt x="80" y="290"/>
                  </a:lnTo>
                  <a:lnTo>
                    <a:pt x="81" y="289"/>
                  </a:lnTo>
                  <a:lnTo>
                    <a:pt x="80" y="289"/>
                  </a:lnTo>
                  <a:lnTo>
                    <a:pt x="80" y="295"/>
                  </a:lnTo>
                  <a:lnTo>
                    <a:pt x="81" y="296"/>
                  </a:lnTo>
                  <a:lnTo>
                    <a:pt x="83" y="295"/>
                  </a:lnTo>
                  <a:lnTo>
                    <a:pt x="81" y="295"/>
                  </a:lnTo>
                  <a:lnTo>
                    <a:pt x="81" y="300"/>
                  </a:lnTo>
                  <a:lnTo>
                    <a:pt x="83" y="302"/>
                  </a:lnTo>
                  <a:lnTo>
                    <a:pt x="84" y="300"/>
                  </a:lnTo>
                  <a:lnTo>
                    <a:pt x="83" y="300"/>
                  </a:lnTo>
                  <a:lnTo>
                    <a:pt x="83" y="307"/>
                  </a:lnTo>
                  <a:lnTo>
                    <a:pt x="84" y="308"/>
                  </a:lnTo>
                  <a:lnTo>
                    <a:pt x="85" y="307"/>
                  </a:lnTo>
                  <a:lnTo>
                    <a:pt x="84" y="306"/>
                  </a:lnTo>
                  <a:lnTo>
                    <a:pt x="83" y="307"/>
                  </a:lnTo>
                  <a:lnTo>
                    <a:pt x="84" y="311"/>
                  </a:lnTo>
                  <a:lnTo>
                    <a:pt x="86" y="311"/>
                  </a:lnTo>
                  <a:lnTo>
                    <a:pt x="86" y="308"/>
                  </a:lnTo>
                  <a:lnTo>
                    <a:pt x="85" y="307"/>
                  </a:lnTo>
                  <a:lnTo>
                    <a:pt x="83" y="310"/>
                  </a:lnTo>
                  <a:lnTo>
                    <a:pt x="85" y="312"/>
                  </a:lnTo>
                  <a:lnTo>
                    <a:pt x="86" y="311"/>
                  </a:lnTo>
                  <a:lnTo>
                    <a:pt x="85" y="310"/>
                  </a:lnTo>
                  <a:lnTo>
                    <a:pt x="84" y="311"/>
                  </a:lnTo>
                  <a:lnTo>
                    <a:pt x="85" y="315"/>
                  </a:lnTo>
                  <a:lnTo>
                    <a:pt x="86" y="315"/>
                  </a:lnTo>
                  <a:lnTo>
                    <a:pt x="86" y="312"/>
                  </a:lnTo>
                  <a:lnTo>
                    <a:pt x="85" y="312"/>
                  </a:lnTo>
                  <a:lnTo>
                    <a:pt x="85" y="315"/>
                  </a:lnTo>
                  <a:lnTo>
                    <a:pt x="86" y="316"/>
                  </a:lnTo>
                  <a:lnTo>
                    <a:pt x="88" y="315"/>
                  </a:lnTo>
                  <a:lnTo>
                    <a:pt x="86" y="315"/>
                  </a:lnTo>
                  <a:lnTo>
                    <a:pt x="86" y="320"/>
                  </a:lnTo>
                  <a:lnTo>
                    <a:pt x="89" y="320"/>
                  </a:lnTo>
                  <a:lnTo>
                    <a:pt x="89" y="317"/>
                  </a:lnTo>
                  <a:lnTo>
                    <a:pt x="88" y="316"/>
                  </a:lnTo>
                  <a:lnTo>
                    <a:pt x="86" y="317"/>
                  </a:lnTo>
                  <a:lnTo>
                    <a:pt x="86" y="321"/>
                  </a:lnTo>
                  <a:lnTo>
                    <a:pt x="88" y="323"/>
                  </a:lnTo>
                  <a:lnTo>
                    <a:pt x="89" y="321"/>
                  </a:lnTo>
                  <a:lnTo>
                    <a:pt x="88" y="321"/>
                  </a:lnTo>
                  <a:lnTo>
                    <a:pt x="88" y="325"/>
                  </a:lnTo>
                  <a:lnTo>
                    <a:pt x="90" y="325"/>
                  </a:lnTo>
                  <a:lnTo>
                    <a:pt x="90" y="323"/>
                  </a:lnTo>
                  <a:lnTo>
                    <a:pt x="89" y="321"/>
                  </a:lnTo>
                  <a:lnTo>
                    <a:pt x="86" y="324"/>
                  </a:lnTo>
                  <a:lnTo>
                    <a:pt x="90" y="328"/>
                  </a:lnTo>
                  <a:lnTo>
                    <a:pt x="92" y="327"/>
                  </a:lnTo>
                  <a:lnTo>
                    <a:pt x="92" y="325"/>
                  </a:lnTo>
                  <a:lnTo>
                    <a:pt x="89" y="327"/>
                  </a:lnTo>
                  <a:lnTo>
                    <a:pt x="89" y="330"/>
                  </a:lnTo>
                  <a:lnTo>
                    <a:pt x="90" y="330"/>
                  </a:lnTo>
                  <a:lnTo>
                    <a:pt x="90" y="328"/>
                  </a:lnTo>
                  <a:lnTo>
                    <a:pt x="89" y="327"/>
                  </a:lnTo>
                  <a:lnTo>
                    <a:pt x="86" y="329"/>
                  </a:lnTo>
                  <a:lnTo>
                    <a:pt x="89" y="332"/>
                  </a:lnTo>
                  <a:lnTo>
                    <a:pt x="90" y="330"/>
                  </a:lnTo>
                  <a:lnTo>
                    <a:pt x="89" y="330"/>
                  </a:lnTo>
                  <a:lnTo>
                    <a:pt x="89" y="336"/>
                  </a:lnTo>
                  <a:lnTo>
                    <a:pt x="90" y="337"/>
                  </a:lnTo>
                  <a:lnTo>
                    <a:pt x="93" y="338"/>
                  </a:lnTo>
                  <a:lnTo>
                    <a:pt x="93" y="336"/>
                  </a:lnTo>
                  <a:lnTo>
                    <a:pt x="92" y="334"/>
                  </a:lnTo>
                  <a:lnTo>
                    <a:pt x="89" y="337"/>
                  </a:lnTo>
                  <a:lnTo>
                    <a:pt x="92" y="340"/>
                  </a:lnTo>
                  <a:lnTo>
                    <a:pt x="93" y="338"/>
                  </a:lnTo>
                  <a:lnTo>
                    <a:pt x="93" y="337"/>
                  </a:lnTo>
                  <a:lnTo>
                    <a:pt x="88" y="340"/>
                  </a:lnTo>
                  <a:lnTo>
                    <a:pt x="92" y="344"/>
                  </a:lnTo>
                  <a:lnTo>
                    <a:pt x="93" y="342"/>
                  </a:lnTo>
                  <a:lnTo>
                    <a:pt x="92" y="342"/>
                  </a:lnTo>
                  <a:lnTo>
                    <a:pt x="92" y="349"/>
                  </a:lnTo>
                  <a:lnTo>
                    <a:pt x="93" y="350"/>
                  </a:lnTo>
                  <a:lnTo>
                    <a:pt x="94" y="349"/>
                  </a:lnTo>
                  <a:lnTo>
                    <a:pt x="93" y="349"/>
                  </a:lnTo>
                  <a:lnTo>
                    <a:pt x="93" y="350"/>
                  </a:lnTo>
                  <a:lnTo>
                    <a:pt x="94" y="350"/>
                  </a:lnTo>
                  <a:lnTo>
                    <a:pt x="93" y="349"/>
                  </a:lnTo>
                  <a:lnTo>
                    <a:pt x="90" y="351"/>
                  </a:lnTo>
                  <a:lnTo>
                    <a:pt x="94" y="355"/>
                  </a:lnTo>
                  <a:lnTo>
                    <a:pt x="96" y="355"/>
                  </a:lnTo>
                  <a:lnTo>
                    <a:pt x="96" y="353"/>
                  </a:lnTo>
                  <a:lnTo>
                    <a:pt x="94" y="351"/>
                  </a:lnTo>
                  <a:lnTo>
                    <a:pt x="93" y="353"/>
                  </a:lnTo>
                  <a:lnTo>
                    <a:pt x="93" y="359"/>
                  </a:lnTo>
                  <a:lnTo>
                    <a:pt x="96" y="359"/>
                  </a:lnTo>
                  <a:lnTo>
                    <a:pt x="96" y="357"/>
                  </a:lnTo>
                  <a:lnTo>
                    <a:pt x="94" y="357"/>
                  </a:lnTo>
                  <a:lnTo>
                    <a:pt x="94" y="358"/>
                  </a:lnTo>
                  <a:lnTo>
                    <a:pt x="96" y="358"/>
                  </a:lnTo>
                  <a:lnTo>
                    <a:pt x="94" y="357"/>
                  </a:lnTo>
                  <a:lnTo>
                    <a:pt x="93" y="358"/>
                  </a:lnTo>
                  <a:lnTo>
                    <a:pt x="93" y="365"/>
                  </a:lnTo>
                  <a:lnTo>
                    <a:pt x="96" y="365"/>
                  </a:lnTo>
                  <a:lnTo>
                    <a:pt x="96" y="362"/>
                  </a:lnTo>
                  <a:lnTo>
                    <a:pt x="94" y="361"/>
                  </a:lnTo>
                  <a:lnTo>
                    <a:pt x="92" y="363"/>
                  </a:lnTo>
                  <a:lnTo>
                    <a:pt x="94" y="366"/>
                  </a:lnTo>
                  <a:lnTo>
                    <a:pt x="96" y="365"/>
                  </a:lnTo>
                  <a:lnTo>
                    <a:pt x="94" y="365"/>
                  </a:lnTo>
                  <a:lnTo>
                    <a:pt x="94" y="370"/>
                  </a:lnTo>
                  <a:lnTo>
                    <a:pt x="96" y="371"/>
                  </a:lnTo>
                  <a:lnTo>
                    <a:pt x="97" y="370"/>
                  </a:lnTo>
                  <a:lnTo>
                    <a:pt x="96" y="370"/>
                  </a:lnTo>
                  <a:lnTo>
                    <a:pt x="96" y="376"/>
                  </a:lnTo>
                  <a:lnTo>
                    <a:pt x="97" y="378"/>
                  </a:lnTo>
                  <a:lnTo>
                    <a:pt x="98" y="376"/>
                  </a:lnTo>
                  <a:lnTo>
                    <a:pt x="97" y="376"/>
                  </a:lnTo>
                  <a:lnTo>
                    <a:pt x="97" y="385"/>
                  </a:lnTo>
                  <a:lnTo>
                    <a:pt x="98" y="385"/>
                  </a:lnTo>
                  <a:lnTo>
                    <a:pt x="97" y="384"/>
                  </a:lnTo>
                  <a:lnTo>
                    <a:pt x="94" y="387"/>
                  </a:lnTo>
                  <a:lnTo>
                    <a:pt x="97" y="389"/>
                  </a:lnTo>
                  <a:lnTo>
                    <a:pt x="98" y="388"/>
                  </a:lnTo>
                  <a:lnTo>
                    <a:pt x="97" y="387"/>
                  </a:lnTo>
                  <a:lnTo>
                    <a:pt x="94" y="389"/>
                  </a:lnTo>
                  <a:lnTo>
                    <a:pt x="97" y="392"/>
                  </a:lnTo>
                  <a:lnTo>
                    <a:pt x="98" y="391"/>
                  </a:lnTo>
                  <a:lnTo>
                    <a:pt x="97" y="391"/>
                  </a:lnTo>
                  <a:lnTo>
                    <a:pt x="97" y="392"/>
                  </a:lnTo>
                  <a:lnTo>
                    <a:pt x="98" y="392"/>
                  </a:lnTo>
                  <a:lnTo>
                    <a:pt x="98" y="391"/>
                  </a:lnTo>
                  <a:lnTo>
                    <a:pt x="97" y="391"/>
                  </a:lnTo>
                  <a:lnTo>
                    <a:pt x="96" y="393"/>
                  </a:lnTo>
                  <a:lnTo>
                    <a:pt x="97" y="395"/>
                  </a:lnTo>
                  <a:lnTo>
                    <a:pt x="98" y="393"/>
                  </a:lnTo>
                  <a:lnTo>
                    <a:pt x="97" y="393"/>
                  </a:lnTo>
                  <a:lnTo>
                    <a:pt x="97" y="396"/>
                  </a:lnTo>
                  <a:lnTo>
                    <a:pt x="98" y="397"/>
                  </a:lnTo>
                  <a:lnTo>
                    <a:pt x="100" y="396"/>
                  </a:lnTo>
                  <a:lnTo>
                    <a:pt x="98" y="396"/>
                  </a:lnTo>
                  <a:lnTo>
                    <a:pt x="98" y="397"/>
                  </a:lnTo>
                  <a:lnTo>
                    <a:pt x="100" y="397"/>
                  </a:lnTo>
                  <a:lnTo>
                    <a:pt x="98" y="396"/>
                  </a:lnTo>
                  <a:lnTo>
                    <a:pt x="96" y="399"/>
                  </a:lnTo>
                  <a:lnTo>
                    <a:pt x="100" y="402"/>
                  </a:lnTo>
                  <a:lnTo>
                    <a:pt x="101" y="401"/>
                  </a:lnTo>
                  <a:lnTo>
                    <a:pt x="101" y="400"/>
                  </a:lnTo>
                  <a:lnTo>
                    <a:pt x="98" y="400"/>
                  </a:lnTo>
                  <a:lnTo>
                    <a:pt x="98" y="404"/>
                  </a:lnTo>
                  <a:lnTo>
                    <a:pt x="100" y="405"/>
                  </a:lnTo>
                  <a:lnTo>
                    <a:pt x="101" y="404"/>
                  </a:lnTo>
                  <a:lnTo>
                    <a:pt x="100" y="402"/>
                  </a:lnTo>
                  <a:lnTo>
                    <a:pt x="97" y="405"/>
                  </a:lnTo>
                  <a:lnTo>
                    <a:pt x="100" y="408"/>
                  </a:lnTo>
                  <a:lnTo>
                    <a:pt x="101" y="406"/>
                  </a:lnTo>
                  <a:lnTo>
                    <a:pt x="100" y="406"/>
                  </a:lnTo>
                  <a:lnTo>
                    <a:pt x="100" y="409"/>
                  </a:lnTo>
                  <a:lnTo>
                    <a:pt x="101" y="410"/>
                  </a:lnTo>
                  <a:lnTo>
                    <a:pt x="102" y="409"/>
                  </a:lnTo>
                  <a:lnTo>
                    <a:pt x="101" y="408"/>
                  </a:lnTo>
                  <a:lnTo>
                    <a:pt x="100" y="409"/>
                  </a:lnTo>
                  <a:lnTo>
                    <a:pt x="100" y="414"/>
                  </a:lnTo>
                  <a:lnTo>
                    <a:pt x="101" y="416"/>
                  </a:lnTo>
                  <a:lnTo>
                    <a:pt x="102" y="414"/>
                  </a:lnTo>
                  <a:lnTo>
                    <a:pt x="101" y="413"/>
                  </a:lnTo>
                  <a:lnTo>
                    <a:pt x="98" y="416"/>
                  </a:lnTo>
                  <a:lnTo>
                    <a:pt x="101" y="418"/>
                  </a:lnTo>
                  <a:lnTo>
                    <a:pt x="102" y="417"/>
                  </a:lnTo>
                  <a:lnTo>
                    <a:pt x="101" y="417"/>
                  </a:lnTo>
                  <a:lnTo>
                    <a:pt x="101" y="423"/>
                  </a:lnTo>
                  <a:lnTo>
                    <a:pt x="102" y="425"/>
                  </a:lnTo>
                  <a:lnTo>
                    <a:pt x="103" y="423"/>
                  </a:lnTo>
                  <a:lnTo>
                    <a:pt x="102" y="422"/>
                  </a:lnTo>
                  <a:lnTo>
                    <a:pt x="100" y="425"/>
                  </a:lnTo>
                  <a:lnTo>
                    <a:pt x="102" y="427"/>
                  </a:lnTo>
                  <a:lnTo>
                    <a:pt x="103" y="426"/>
                  </a:lnTo>
                  <a:lnTo>
                    <a:pt x="102" y="425"/>
                  </a:lnTo>
                  <a:lnTo>
                    <a:pt x="100" y="427"/>
                  </a:lnTo>
                  <a:lnTo>
                    <a:pt x="102" y="430"/>
                  </a:lnTo>
                  <a:lnTo>
                    <a:pt x="103" y="429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5" y="433"/>
                  </a:lnTo>
                  <a:lnTo>
                    <a:pt x="105" y="430"/>
                  </a:lnTo>
                  <a:lnTo>
                    <a:pt x="103" y="429"/>
                  </a:lnTo>
                  <a:lnTo>
                    <a:pt x="102" y="430"/>
                  </a:lnTo>
                  <a:lnTo>
                    <a:pt x="102" y="434"/>
                  </a:lnTo>
                  <a:lnTo>
                    <a:pt x="103" y="435"/>
                  </a:lnTo>
                  <a:lnTo>
                    <a:pt x="105" y="434"/>
                  </a:lnTo>
                  <a:lnTo>
                    <a:pt x="103" y="434"/>
                  </a:lnTo>
                  <a:lnTo>
                    <a:pt x="103" y="439"/>
                  </a:lnTo>
                  <a:lnTo>
                    <a:pt x="107" y="439"/>
                  </a:lnTo>
                  <a:lnTo>
                    <a:pt x="107" y="437"/>
                  </a:lnTo>
                  <a:lnTo>
                    <a:pt x="106" y="435"/>
                  </a:lnTo>
                  <a:lnTo>
                    <a:pt x="103" y="438"/>
                  </a:lnTo>
                  <a:lnTo>
                    <a:pt x="106" y="440"/>
                  </a:lnTo>
                  <a:lnTo>
                    <a:pt x="107" y="439"/>
                  </a:lnTo>
                  <a:lnTo>
                    <a:pt x="106" y="439"/>
                  </a:lnTo>
                  <a:lnTo>
                    <a:pt x="106" y="440"/>
                  </a:lnTo>
                  <a:lnTo>
                    <a:pt x="107" y="440"/>
                  </a:lnTo>
                  <a:lnTo>
                    <a:pt x="106" y="439"/>
                  </a:lnTo>
                  <a:lnTo>
                    <a:pt x="103" y="442"/>
                  </a:lnTo>
                  <a:lnTo>
                    <a:pt x="107" y="446"/>
                  </a:lnTo>
                  <a:lnTo>
                    <a:pt x="109" y="444"/>
                  </a:lnTo>
                  <a:lnTo>
                    <a:pt x="107" y="444"/>
                  </a:lnTo>
                  <a:lnTo>
                    <a:pt x="107" y="446"/>
                  </a:lnTo>
                  <a:lnTo>
                    <a:pt x="109" y="446"/>
                  </a:lnTo>
                  <a:lnTo>
                    <a:pt x="109" y="444"/>
                  </a:lnTo>
                  <a:lnTo>
                    <a:pt x="107" y="444"/>
                  </a:lnTo>
                  <a:lnTo>
                    <a:pt x="106" y="447"/>
                  </a:lnTo>
                  <a:lnTo>
                    <a:pt x="109" y="450"/>
                  </a:lnTo>
                  <a:lnTo>
                    <a:pt x="110" y="448"/>
                  </a:lnTo>
                  <a:lnTo>
                    <a:pt x="109" y="448"/>
                  </a:lnTo>
                  <a:lnTo>
                    <a:pt x="109" y="454"/>
                  </a:lnTo>
                  <a:lnTo>
                    <a:pt x="110" y="455"/>
                  </a:lnTo>
                  <a:lnTo>
                    <a:pt x="111" y="454"/>
                  </a:lnTo>
                  <a:lnTo>
                    <a:pt x="110" y="454"/>
                  </a:lnTo>
                  <a:lnTo>
                    <a:pt x="110" y="457"/>
                  </a:lnTo>
                  <a:lnTo>
                    <a:pt x="113" y="457"/>
                  </a:lnTo>
                  <a:lnTo>
                    <a:pt x="113" y="455"/>
                  </a:lnTo>
                  <a:lnTo>
                    <a:pt x="111" y="455"/>
                  </a:lnTo>
                  <a:lnTo>
                    <a:pt x="111" y="457"/>
                  </a:lnTo>
                  <a:lnTo>
                    <a:pt x="113" y="459"/>
                  </a:lnTo>
                  <a:lnTo>
                    <a:pt x="114" y="457"/>
                  </a:lnTo>
                  <a:lnTo>
                    <a:pt x="113" y="457"/>
                  </a:lnTo>
                  <a:lnTo>
                    <a:pt x="113" y="459"/>
                  </a:lnTo>
                  <a:lnTo>
                    <a:pt x="114" y="459"/>
                  </a:lnTo>
                  <a:lnTo>
                    <a:pt x="113" y="457"/>
                  </a:lnTo>
                  <a:lnTo>
                    <a:pt x="110" y="460"/>
                  </a:lnTo>
                  <a:lnTo>
                    <a:pt x="115" y="465"/>
                  </a:lnTo>
                  <a:lnTo>
                    <a:pt x="117" y="464"/>
                  </a:lnTo>
                  <a:lnTo>
                    <a:pt x="115" y="463"/>
                  </a:lnTo>
                  <a:lnTo>
                    <a:pt x="114" y="464"/>
                  </a:lnTo>
                  <a:lnTo>
                    <a:pt x="115" y="468"/>
                  </a:lnTo>
                  <a:lnTo>
                    <a:pt x="117" y="468"/>
                  </a:lnTo>
                  <a:lnTo>
                    <a:pt x="117" y="465"/>
                  </a:lnTo>
                  <a:lnTo>
                    <a:pt x="115" y="465"/>
                  </a:lnTo>
                  <a:lnTo>
                    <a:pt x="115" y="468"/>
                  </a:lnTo>
                  <a:lnTo>
                    <a:pt x="117" y="469"/>
                  </a:lnTo>
                  <a:lnTo>
                    <a:pt x="119" y="471"/>
                  </a:lnTo>
                  <a:lnTo>
                    <a:pt x="119" y="468"/>
                  </a:lnTo>
                  <a:lnTo>
                    <a:pt x="118" y="467"/>
                  </a:lnTo>
                  <a:lnTo>
                    <a:pt x="117" y="468"/>
                  </a:lnTo>
                  <a:lnTo>
                    <a:pt x="117" y="473"/>
                  </a:lnTo>
                  <a:lnTo>
                    <a:pt x="119" y="473"/>
                  </a:lnTo>
                  <a:lnTo>
                    <a:pt x="119" y="471"/>
                  </a:lnTo>
                  <a:lnTo>
                    <a:pt x="118" y="472"/>
                  </a:lnTo>
                  <a:lnTo>
                    <a:pt x="120" y="475"/>
                  </a:lnTo>
                  <a:lnTo>
                    <a:pt x="122" y="473"/>
                  </a:lnTo>
                  <a:lnTo>
                    <a:pt x="120" y="472"/>
                  </a:lnTo>
                  <a:lnTo>
                    <a:pt x="118" y="475"/>
                  </a:lnTo>
                  <a:lnTo>
                    <a:pt x="122" y="478"/>
                  </a:lnTo>
                  <a:lnTo>
                    <a:pt x="123" y="478"/>
                  </a:lnTo>
                  <a:lnTo>
                    <a:pt x="123" y="476"/>
                  </a:lnTo>
                  <a:lnTo>
                    <a:pt x="122" y="476"/>
                  </a:lnTo>
                  <a:lnTo>
                    <a:pt x="122" y="482"/>
                  </a:lnTo>
                  <a:lnTo>
                    <a:pt x="124" y="482"/>
                  </a:lnTo>
                  <a:lnTo>
                    <a:pt x="124" y="480"/>
                  </a:lnTo>
                  <a:lnTo>
                    <a:pt x="123" y="481"/>
                  </a:lnTo>
                  <a:lnTo>
                    <a:pt x="124" y="482"/>
                  </a:lnTo>
                  <a:lnTo>
                    <a:pt x="126" y="481"/>
                  </a:lnTo>
                  <a:lnTo>
                    <a:pt x="124" y="481"/>
                  </a:lnTo>
                  <a:lnTo>
                    <a:pt x="124" y="484"/>
                  </a:lnTo>
                  <a:lnTo>
                    <a:pt x="126" y="485"/>
                  </a:lnTo>
                  <a:lnTo>
                    <a:pt x="127" y="484"/>
                  </a:lnTo>
                  <a:lnTo>
                    <a:pt x="126" y="484"/>
                  </a:lnTo>
                  <a:lnTo>
                    <a:pt x="126" y="488"/>
                  </a:lnTo>
                  <a:lnTo>
                    <a:pt x="130" y="488"/>
                  </a:lnTo>
                  <a:lnTo>
                    <a:pt x="130" y="485"/>
                  </a:lnTo>
                  <a:lnTo>
                    <a:pt x="128" y="484"/>
                  </a:lnTo>
                  <a:lnTo>
                    <a:pt x="126" y="486"/>
                  </a:lnTo>
                  <a:lnTo>
                    <a:pt x="128" y="489"/>
                  </a:lnTo>
                  <a:lnTo>
                    <a:pt x="130" y="488"/>
                  </a:lnTo>
                  <a:lnTo>
                    <a:pt x="128" y="488"/>
                  </a:lnTo>
                  <a:lnTo>
                    <a:pt x="128" y="490"/>
                  </a:lnTo>
                  <a:lnTo>
                    <a:pt x="130" y="492"/>
                  </a:lnTo>
                  <a:lnTo>
                    <a:pt x="132" y="493"/>
                  </a:lnTo>
                  <a:lnTo>
                    <a:pt x="132" y="490"/>
                  </a:lnTo>
                  <a:lnTo>
                    <a:pt x="131" y="490"/>
                  </a:lnTo>
                  <a:lnTo>
                    <a:pt x="131" y="492"/>
                  </a:lnTo>
                  <a:lnTo>
                    <a:pt x="132" y="492"/>
                  </a:lnTo>
                  <a:lnTo>
                    <a:pt x="131" y="490"/>
                  </a:lnTo>
                  <a:lnTo>
                    <a:pt x="128" y="493"/>
                  </a:lnTo>
                  <a:lnTo>
                    <a:pt x="131" y="495"/>
                  </a:lnTo>
                  <a:lnTo>
                    <a:pt x="132" y="494"/>
                  </a:lnTo>
                  <a:lnTo>
                    <a:pt x="132" y="493"/>
                  </a:lnTo>
                  <a:lnTo>
                    <a:pt x="130" y="494"/>
                  </a:lnTo>
                  <a:lnTo>
                    <a:pt x="130" y="498"/>
                  </a:lnTo>
                  <a:lnTo>
                    <a:pt x="132" y="498"/>
                  </a:lnTo>
                  <a:lnTo>
                    <a:pt x="132" y="495"/>
                  </a:lnTo>
                  <a:lnTo>
                    <a:pt x="131" y="495"/>
                  </a:lnTo>
                  <a:lnTo>
                    <a:pt x="131" y="498"/>
                  </a:lnTo>
                  <a:lnTo>
                    <a:pt x="132" y="499"/>
                  </a:lnTo>
                  <a:lnTo>
                    <a:pt x="134" y="498"/>
                  </a:lnTo>
                  <a:lnTo>
                    <a:pt x="132" y="498"/>
                  </a:lnTo>
                  <a:lnTo>
                    <a:pt x="132" y="505"/>
                  </a:lnTo>
                  <a:lnTo>
                    <a:pt x="134" y="506"/>
                  </a:lnTo>
                  <a:lnTo>
                    <a:pt x="135" y="505"/>
                  </a:lnTo>
                  <a:lnTo>
                    <a:pt x="134" y="503"/>
                  </a:lnTo>
                  <a:lnTo>
                    <a:pt x="131" y="506"/>
                  </a:lnTo>
                  <a:lnTo>
                    <a:pt x="135" y="510"/>
                  </a:lnTo>
                  <a:lnTo>
                    <a:pt x="136" y="509"/>
                  </a:lnTo>
                  <a:lnTo>
                    <a:pt x="135" y="509"/>
                  </a:lnTo>
                  <a:lnTo>
                    <a:pt x="135" y="511"/>
                  </a:lnTo>
                  <a:lnTo>
                    <a:pt x="136" y="512"/>
                  </a:lnTo>
                  <a:lnTo>
                    <a:pt x="138" y="511"/>
                  </a:lnTo>
                  <a:lnTo>
                    <a:pt x="136" y="511"/>
                  </a:lnTo>
                  <a:lnTo>
                    <a:pt x="136" y="514"/>
                  </a:lnTo>
                  <a:lnTo>
                    <a:pt x="138" y="515"/>
                  </a:lnTo>
                  <a:lnTo>
                    <a:pt x="140" y="516"/>
                  </a:lnTo>
                  <a:lnTo>
                    <a:pt x="140" y="514"/>
                  </a:lnTo>
                  <a:lnTo>
                    <a:pt x="139" y="514"/>
                  </a:lnTo>
                  <a:lnTo>
                    <a:pt x="139" y="519"/>
                  </a:lnTo>
                  <a:lnTo>
                    <a:pt x="140" y="520"/>
                  </a:lnTo>
                  <a:lnTo>
                    <a:pt x="141" y="519"/>
                  </a:lnTo>
                  <a:lnTo>
                    <a:pt x="140" y="519"/>
                  </a:lnTo>
                  <a:lnTo>
                    <a:pt x="140" y="524"/>
                  </a:lnTo>
                  <a:lnTo>
                    <a:pt x="144" y="528"/>
                  </a:lnTo>
                  <a:lnTo>
                    <a:pt x="145" y="528"/>
                  </a:lnTo>
                  <a:lnTo>
                    <a:pt x="145" y="526"/>
                  </a:lnTo>
                  <a:lnTo>
                    <a:pt x="144" y="524"/>
                  </a:lnTo>
                  <a:lnTo>
                    <a:pt x="141" y="527"/>
                  </a:lnTo>
                  <a:lnTo>
                    <a:pt x="144" y="530"/>
                  </a:lnTo>
                  <a:lnTo>
                    <a:pt x="145" y="528"/>
                  </a:lnTo>
                  <a:lnTo>
                    <a:pt x="144" y="528"/>
                  </a:lnTo>
                  <a:lnTo>
                    <a:pt x="144" y="532"/>
                  </a:lnTo>
                  <a:lnTo>
                    <a:pt x="147" y="532"/>
                  </a:lnTo>
                  <a:lnTo>
                    <a:pt x="147" y="530"/>
                  </a:lnTo>
                  <a:lnTo>
                    <a:pt x="145" y="530"/>
                  </a:lnTo>
                  <a:lnTo>
                    <a:pt x="145" y="533"/>
                  </a:lnTo>
                  <a:lnTo>
                    <a:pt x="147" y="535"/>
                  </a:lnTo>
                  <a:lnTo>
                    <a:pt x="148" y="533"/>
                  </a:lnTo>
                  <a:lnTo>
                    <a:pt x="147" y="532"/>
                  </a:lnTo>
                  <a:lnTo>
                    <a:pt x="145" y="533"/>
                  </a:lnTo>
                  <a:lnTo>
                    <a:pt x="147" y="537"/>
                  </a:lnTo>
                  <a:lnTo>
                    <a:pt x="148" y="537"/>
                  </a:lnTo>
                  <a:lnTo>
                    <a:pt x="148" y="535"/>
                  </a:lnTo>
                  <a:lnTo>
                    <a:pt x="147" y="535"/>
                  </a:lnTo>
                  <a:lnTo>
                    <a:pt x="147" y="539"/>
                  </a:lnTo>
                  <a:lnTo>
                    <a:pt x="149" y="541"/>
                  </a:lnTo>
                  <a:lnTo>
                    <a:pt x="151" y="540"/>
                  </a:lnTo>
                  <a:lnTo>
                    <a:pt x="151" y="539"/>
                  </a:lnTo>
                  <a:lnTo>
                    <a:pt x="148" y="539"/>
                  </a:lnTo>
                  <a:lnTo>
                    <a:pt x="148" y="543"/>
                  </a:lnTo>
                  <a:lnTo>
                    <a:pt x="151" y="544"/>
                  </a:lnTo>
                  <a:lnTo>
                    <a:pt x="151" y="541"/>
                  </a:lnTo>
                  <a:lnTo>
                    <a:pt x="149" y="540"/>
                  </a:lnTo>
                  <a:lnTo>
                    <a:pt x="147" y="543"/>
                  </a:lnTo>
                  <a:lnTo>
                    <a:pt x="151" y="547"/>
                  </a:lnTo>
                  <a:lnTo>
                    <a:pt x="152" y="547"/>
                  </a:lnTo>
                  <a:lnTo>
                    <a:pt x="152" y="544"/>
                  </a:lnTo>
                  <a:lnTo>
                    <a:pt x="151" y="544"/>
                  </a:lnTo>
                  <a:lnTo>
                    <a:pt x="151" y="545"/>
                  </a:lnTo>
                  <a:lnTo>
                    <a:pt x="152" y="545"/>
                  </a:lnTo>
                  <a:lnTo>
                    <a:pt x="151" y="544"/>
                  </a:lnTo>
                  <a:lnTo>
                    <a:pt x="148" y="547"/>
                  </a:lnTo>
                  <a:lnTo>
                    <a:pt x="151" y="549"/>
                  </a:lnTo>
                  <a:lnTo>
                    <a:pt x="152" y="548"/>
                  </a:lnTo>
                  <a:lnTo>
                    <a:pt x="151" y="547"/>
                  </a:lnTo>
                  <a:lnTo>
                    <a:pt x="149" y="548"/>
                  </a:lnTo>
                  <a:lnTo>
                    <a:pt x="151" y="552"/>
                  </a:lnTo>
                  <a:lnTo>
                    <a:pt x="152" y="552"/>
                  </a:lnTo>
                  <a:lnTo>
                    <a:pt x="152" y="549"/>
                  </a:lnTo>
                  <a:lnTo>
                    <a:pt x="151" y="549"/>
                  </a:lnTo>
                  <a:lnTo>
                    <a:pt x="151" y="553"/>
                  </a:lnTo>
                  <a:lnTo>
                    <a:pt x="152" y="554"/>
                  </a:lnTo>
                  <a:lnTo>
                    <a:pt x="153" y="553"/>
                  </a:lnTo>
                  <a:lnTo>
                    <a:pt x="152" y="553"/>
                  </a:lnTo>
                  <a:lnTo>
                    <a:pt x="152" y="557"/>
                  </a:lnTo>
                  <a:lnTo>
                    <a:pt x="155" y="557"/>
                  </a:lnTo>
                  <a:lnTo>
                    <a:pt x="155" y="553"/>
                  </a:lnTo>
                  <a:lnTo>
                    <a:pt x="149" y="556"/>
                  </a:lnTo>
                  <a:lnTo>
                    <a:pt x="152" y="558"/>
                  </a:lnTo>
                  <a:lnTo>
                    <a:pt x="153" y="557"/>
                  </a:lnTo>
                  <a:lnTo>
                    <a:pt x="152" y="557"/>
                  </a:lnTo>
                  <a:lnTo>
                    <a:pt x="152" y="560"/>
                  </a:lnTo>
                  <a:lnTo>
                    <a:pt x="155" y="562"/>
                  </a:lnTo>
                  <a:lnTo>
                    <a:pt x="156" y="562"/>
                  </a:lnTo>
                  <a:lnTo>
                    <a:pt x="156" y="560"/>
                  </a:lnTo>
                  <a:lnTo>
                    <a:pt x="155" y="560"/>
                  </a:lnTo>
                  <a:lnTo>
                    <a:pt x="155" y="561"/>
                  </a:lnTo>
                  <a:lnTo>
                    <a:pt x="156" y="561"/>
                  </a:lnTo>
                  <a:lnTo>
                    <a:pt x="155" y="560"/>
                  </a:lnTo>
                  <a:lnTo>
                    <a:pt x="153" y="561"/>
                  </a:lnTo>
                  <a:lnTo>
                    <a:pt x="153" y="565"/>
                  </a:lnTo>
                  <a:lnTo>
                    <a:pt x="156" y="567"/>
                  </a:lnTo>
                  <a:lnTo>
                    <a:pt x="157" y="567"/>
                  </a:lnTo>
                  <a:lnTo>
                    <a:pt x="157" y="565"/>
                  </a:lnTo>
                  <a:lnTo>
                    <a:pt x="156" y="564"/>
                  </a:lnTo>
                  <a:lnTo>
                    <a:pt x="155" y="565"/>
                  </a:lnTo>
                  <a:lnTo>
                    <a:pt x="155" y="569"/>
                  </a:lnTo>
                  <a:lnTo>
                    <a:pt x="157" y="571"/>
                  </a:lnTo>
                  <a:lnTo>
                    <a:pt x="158" y="571"/>
                  </a:lnTo>
                  <a:lnTo>
                    <a:pt x="158" y="569"/>
                  </a:lnTo>
                  <a:lnTo>
                    <a:pt x="157" y="567"/>
                  </a:lnTo>
                  <a:lnTo>
                    <a:pt x="152" y="573"/>
                  </a:lnTo>
                  <a:lnTo>
                    <a:pt x="160" y="575"/>
                  </a:lnTo>
                  <a:lnTo>
                    <a:pt x="160" y="573"/>
                  </a:lnTo>
                  <a:lnTo>
                    <a:pt x="158" y="571"/>
                  </a:lnTo>
                  <a:lnTo>
                    <a:pt x="157" y="573"/>
                  </a:lnTo>
                  <a:lnTo>
                    <a:pt x="157" y="577"/>
                  </a:lnTo>
                  <a:lnTo>
                    <a:pt x="158" y="578"/>
                  </a:lnTo>
                  <a:lnTo>
                    <a:pt x="160" y="577"/>
                  </a:lnTo>
                  <a:lnTo>
                    <a:pt x="158" y="575"/>
                  </a:lnTo>
                  <a:lnTo>
                    <a:pt x="157" y="577"/>
                  </a:lnTo>
                  <a:lnTo>
                    <a:pt x="157" y="582"/>
                  </a:lnTo>
                  <a:lnTo>
                    <a:pt x="160" y="582"/>
                  </a:lnTo>
                  <a:lnTo>
                    <a:pt x="160" y="579"/>
                  </a:lnTo>
                  <a:lnTo>
                    <a:pt x="158" y="579"/>
                  </a:lnTo>
                  <a:lnTo>
                    <a:pt x="158" y="583"/>
                  </a:lnTo>
                  <a:lnTo>
                    <a:pt x="160" y="585"/>
                  </a:lnTo>
                  <a:lnTo>
                    <a:pt x="161" y="583"/>
                  </a:lnTo>
                  <a:lnTo>
                    <a:pt x="160" y="583"/>
                  </a:lnTo>
                  <a:lnTo>
                    <a:pt x="160" y="590"/>
                  </a:lnTo>
                  <a:lnTo>
                    <a:pt x="161" y="591"/>
                  </a:lnTo>
                  <a:lnTo>
                    <a:pt x="162" y="590"/>
                  </a:lnTo>
                  <a:lnTo>
                    <a:pt x="161" y="590"/>
                  </a:lnTo>
                  <a:lnTo>
                    <a:pt x="161" y="596"/>
                  </a:lnTo>
                  <a:lnTo>
                    <a:pt x="162" y="598"/>
                  </a:lnTo>
                  <a:lnTo>
                    <a:pt x="165" y="599"/>
                  </a:lnTo>
                  <a:lnTo>
                    <a:pt x="165" y="596"/>
                  </a:lnTo>
                  <a:lnTo>
                    <a:pt x="164" y="595"/>
                  </a:lnTo>
                  <a:lnTo>
                    <a:pt x="162" y="596"/>
                  </a:lnTo>
                  <a:lnTo>
                    <a:pt x="162" y="602"/>
                  </a:lnTo>
                  <a:lnTo>
                    <a:pt x="165" y="602"/>
                  </a:lnTo>
                  <a:lnTo>
                    <a:pt x="165" y="599"/>
                  </a:lnTo>
                  <a:lnTo>
                    <a:pt x="164" y="599"/>
                  </a:lnTo>
                  <a:lnTo>
                    <a:pt x="164" y="603"/>
                  </a:lnTo>
                  <a:lnTo>
                    <a:pt x="165" y="604"/>
                  </a:lnTo>
                  <a:lnTo>
                    <a:pt x="166" y="603"/>
                  </a:lnTo>
                  <a:lnTo>
                    <a:pt x="165" y="602"/>
                  </a:lnTo>
                  <a:lnTo>
                    <a:pt x="164" y="603"/>
                  </a:lnTo>
                  <a:lnTo>
                    <a:pt x="165" y="607"/>
                  </a:lnTo>
                  <a:lnTo>
                    <a:pt x="166" y="607"/>
                  </a:lnTo>
                  <a:lnTo>
                    <a:pt x="166" y="604"/>
                  </a:lnTo>
                  <a:lnTo>
                    <a:pt x="165" y="604"/>
                  </a:lnTo>
                  <a:lnTo>
                    <a:pt x="165" y="605"/>
                  </a:lnTo>
                  <a:lnTo>
                    <a:pt x="166" y="605"/>
                  </a:lnTo>
                  <a:lnTo>
                    <a:pt x="165" y="604"/>
                  </a:lnTo>
                  <a:lnTo>
                    <a:pt x="162" y="607"/>
                  </a:lnTo>
                  <a:lnTo>
                    <a:pt x="166" y="611"/>
                  </a:lnTo>
                  <a:lnTo>
                    <a:pt x="169" y="611"/>
                  </a:lnTo>
                  <a:lnTo>
                    <a:pt x="169" y="608"/>
                  </a:lnTo>
                  <a:lnTo>
                    <a:pt x="168" y="608"/>
                  </a:lnTo>
                  <a:lnTo>
                    <a:pt x="168" y="609"/>
                  </a:lnTo>
                  <a:lnTo>
                    <a:pt x="169" y="609"/>
                  </a:lnTo>
                  <a:lnTo>
                    <a:pt x="168" y="608"/>
                  </a:lnTo>
                  <a:lnTo>
                    <a:pt x="166" y="609"/>
                  </a:lnTo>
                  <a:lnTo>
                    <a:pt x="166" y="613"/>
                  </a:lnTo>
                  <a:lnTo>
                    <a:pt x="168" y="615"/>
                  </a:lnTo>
                  <a:lnTo>
                    <a:pt x="169" y="613"/>
                  </a:lnTo>
                  <a:lnTo>
                    <a:pt x="168" y="613"/>
                  </a:lnTo>
                  <a:lnTo>
                    <a:pt x="168" y="617"/>
                  </a:lnTo>
                  <a:lnTo>
                    <a:pt x="169" y="619"/>
                  </a:lnTo>
                  <a:lnTo>
                    <a:pt x="170" y="617"/>
                  </a:lnTo>
                  <a:lnTo>
                    <a:pt x="169" y="616"/>
                  </a:lnTo>
                  <a:lnTo>
                    <a:pt x="168" y="617"/>
                  </a:lnTo>
                  <a:lnTo>
                    <a:pt x="169" y="621"/>
                  </a:lnTo>
                  <a:lnTo>
                    <a:pt x="170" y="621"/>
                  </a:lnTo>
                  <a:lnTo>
                    <a:pt x="170" y="619"/>
                  </a:lnTo>
                  <a:lnTo>
                    <a:pt x="169" y="619"/>
                  </a:lnTo>
                  <a:lnTo>
                    <a:pt x="169" y="622"/>
                  </a:lnTo>
                  <a:lnTo>
                    <a:pt x="170" y="624"/>
                  </a:lnTo>
                  <a:lnTo>
                    <a:pt x="172" y="622"/>
                  </a:lnTo>
                  <a:lnTo>
                    <a:pt x="170" y="622"/>
                  </a:lnTo>
                  <a:lnTo>
                    <a:pt x="170" y="628"/>
                  </a:lnTo>
                  <a:lnTo>
                    <a:pt x="173" y="630"/>
                  </a:lnTo>
                  <a:lnTo>
                    <a:pt x="174" y="629"/>
                  </a:lnTo>
                  <a:lnTo>
                    <a:pt x="173" y="628"/>
                  </a:lnTo>
                  <a:lnTo>
                    <a:pt x="169" y="632"/>
                  </a:lnTo>
                  <a:lnTo>
                    <a:pt x="172" y="634"/>
                  </a:lnTo>
                  <a:lnTo>
                    <a:pt x="173" y="633"/>
                  </a:lnTo>
                  <a:lnTo>
                    <a:pt x="172" y="633"/>
                  </a:lnTo>
                  <a:lnTo>
                    <a:pt x="172" y="637"/>
                  </a:lnTo>
                  <a:lnTo>
                    <a:pt x="173" y="638"/>
                  </a:lnTo>
                  <a:lnTo>
                    <a:pt x="174" y="637"/>
                  </a:lnTo>
                  <a:lnTo>
                    <a:pt x="173" y="636"/>
                  </a:lnTo>
                  <a:lnTo>
                    <a:pt x="172" y="637"/>
                  </a:lnTo>
                  <a:lnTo>
                    <a:pt x="173" y="641"/>
                  </a:lnTo>
                  <a:lnTo>
                    <a:pt x="174" y="641"/>
                  </a:lnTo>
                  <a:lnTo>
                    <a:pt x="174" y="638"/>
                  </a:lnTo>
                  <a:lnTo>
                    <a:pt x="173" y="638"/>
                  </a:lnTo>
                  <a:lnTo>
                    <a:pt x="173" y="640"/>
                  </a:lnTo>
                  <a:lnTo>
                    <a:pt x="174" y="640"/>
                  </a:lnTo>
                  <a:lnTo>
                    <a:pt x="173" y="638"/>
                  </a:lnTo>
                  <a:lnTo>
                    <a:pt x="170" y="641"/>
                  </a:lnTo>
                  <a:lnTo>
                    <a:pt x="173" y="643"/>
                  </a:lnTo>
                  <a:lnTo>
                    <a:pt x="174" y="642"/>
                  </a:lnTo>
                  <a:lnTo>
                    <a:pt x="173" y="642"/>
                  </a:lnTo>
                  <a:lnTo>
                    <a:pt x="173" y="650"/>
                  </a:lnTo>
                  <a:lnTo>
                    <a:pt x="175" y="650"/>
                  </a:lnTo>
                  <a:lnTo>
                    <a:pt x="175" y="647"/>
                  </a:lnTo>
                  <a:lnTo>
                    <a:pt x="174" y="649"/>
                  </a:lnTo>
                  <a:lnTo>
                    <a:pt x="175" y="650"/>
                  </a:lnTo>
                  <a:lnTo>
                    <a:pt x="177" y="649"/>
                  </a:lnTo>
                  <a:lnTo>
                    <a:pt x="177" y="647"/>
                  </a:lnTo>
                  <a:lnTo>
                    <a:pt x="174" y="649"/>
                  </a:lnTo>
                  <a:lnTo>
                    <a:pt x="174" y="653"/>
                  </a:lnTo>
                  <a:lnTo>
                    <a:pt x="177" y="654"/>
                  </a:lnTo>
                  <a:lnTo>
                    <a:pt x="177" y="651"/>
                  </a:lnTo>
                  <a:lnTo>
                    <a:pt x="175" y="651"/>
                  </a:lnTo>
                  <a:lnTo>
                    <a:pt x="175" y="653"/>
                  </a:lnTo>
                  <a:lnTo>
                    <a:pt x="177" y="653"/>
                  </a:lnTo>
                  <a:lnTo>
                    <a:pt x="177" y="651"/>
                  </a:lnTo>
                  <a:lnTo>
                    <a:pt x="175" y="651"/>
                  </a:lnTo>
                  <a:lnTo>
                    <a:pt x="174" y="654"/>
                  </a:lnTo>
                  <a:lnTo>
                    <a:pt x="175" y="655"/>
                  </a:lnTo>
                  <a:lnTo>
                    <a:pt x="177" y="654"/>
                  </a:lnTo>
                  <a:lnTo>
                    <a:pt x="175" y="654"/>
                  </a:lnTo>
                  <a:lnTo>
                    <a:pt x="175" y="660"/>
                  </a:lnTo>
                  <a:lnTo>
                    <a:pt x="177" y="662"/>
                  </a:lnTo>
                  <a:lnTo>
                    <a:pt x="178" y="660"/>
                  </a:lnTo>
                  <a:lnTo>
                    <a:pt x="177" y="660"/>
                  </a:lnTo>
                  <a:lnTo>
                    <a:pt x="177" y="663"/>
                  </a:lnTo>
                  <a:lnTo>
                    <a:pt x="178" y="663"/>
                  </a:lnTo>
                  <a:lnTo>
                    <a:pt x="177" y="662"/>
                  </a:lnTo>
                  <a:lnTo>
                    <a:pt x="175" y="663"/>
                  </a:lnTo>
                  <a:lnTo>
                    <a:pt x="174" y="666"/>
                  </a:lnTo>
                  <a:lnTo>
                    <a:pt x="179" y="668"/>
                  </a:lnTo>
                  <a:lnTo>
                    <a:pt x="179" y="666"/>
                  </a:lnTo>
                  <a:lnTo>
                    <a:pt x="178" y="664"/>
                  </a:lnTo>
                  <a:lnTo>
                    <a:pt x="177" y="666"/>
                  </a:lnTo>
                  <a:lnTo>
                    <a:pt x="177" y="668"/>
                  </a:lnTo>
                  <a:lnTo>
                    <a:pt x="178" y="668"/>
                  </a:lnTo>
                  <a:lnTo>
                    <a:pt x="178" y="667"/>
                  </a:lnTo>
                  <a:lnTo>
                    <a:pt x="177" y="667"/>
                  </a:lnTo>
                  <a:lnTo>
                    <a:pt x="175" y="670"/>
                  </a:lnTo>
                  <a:lnTo>
                    <a:pt x="177" y="671"/>
                  </a:lnTo>
                  <a:lnTo>
                    <a:pt x="178" y="670"/>
                  </a:lnTo>
                  <a:lnTo>
                    <a:pt x="177" y="670"/>
                  </a:lnTo>
                  <a:lnTo>
                    <a:pt x="177" y="672"/>
                  </a:lnTo>
                  <a:lnTo>
                    <a:pt x="178" y="674"/>
                  </a:lnTo>
                  <a:lnTo>
                    <a:pt x="179" y="672"/>
                  </a:lnTo>
                  <a:lnTo>
                    <a:pt x="178" y="672"/>
                  </a:lnTo>
                  <a:lnTo>
                    <a:pt x="178" y="675"/>
                  </a:lnTo>
                  <a:lnTo>
                    <a:pt x="179" y="675"/>
                  </a:lnTo>
                  <a:lnTo>
                    <a:pt x="178" y="674"/>
                  </a:lnTo>
                  <a:lnTo>
                    <a:pt x="175" y="676"/>
                  </a:lnTo>
                  <a:lnTo>
                    <a:pt x="178" y="679"/>
                  </a:lnTo>
                  <a:lnTo>
                    <a:pt x="179" y="677"/>
                  </a:lnTo>
                  <a:lnTo>
                    <a:pt x="179" y="676"/>
                  </a:lnTo>
                  <a:lnTo>
                    <a:pt x="178" y="676"/>
                  </a:lnTo>
                  <a:lnTo>
                    <a:pt x="178" y="680"/>
                  </a:lnTo>
                  <a:lnTo>
                    <a:pt x="181" y="681"/>
                  </a:lnTo>
                  <a:lnTo>
                    <a:pt x="181" y="679"/>
                  </a:lnTo>
                  <a:lnTo>
                    <a:pt x="179" y="677"/>
                  </a:lnTo>
                  <a:lnTo>
                    <a:pt x="178" y="679"/>
                  </a:lnTo>
                  <a:lnTo>
                    <a:pt x="178" y="685"/>
                  </a:lnTo>
                  <a:lnTo>
                    <a:pt x="179" y="687"/>
                  </a:lnTo>
                  <a:lnTo>
                    <a:pt x="181" y="685"/>
                  </a:lnTo>
                  <a:lnTo>
                    <a:pt x="179" y="684"/>
                  </a:lnTo>
                  <a:lnTo>
                    <a:pt x="178" y="685"/>
                  </a:lnTo>
                  <a:lnTo>
                    <a:pt x="179" y="689"/>
                  </a:lnTo>
                  <a:lnTo>
                    <a:pt x="181" y="689"/>
                  </a:lnTo>
                  <a:lnTo>
                    <a:pt x="181" y="687"/>
                  </a:lnTo>
                  <a:lnTo>
                    <a:pt x="179" y="685"/>
                  </a:lnTo>
                  <a:lnTo>
                    <a:pt x="177" y="688"/>
                  </a:lnTo>
                  <a:lnTo>
                    <a:pt x="179" y="691"/>
                  </a:lnTo>
                  <a:lnTo>
                    <a:pt x="181" y="689"/>
                  </a:lnTo>
                  <a:lnTo>
                    <a:pt x="179" y="689"/>
                  </a:lnTo>
                  <a:lnTo>
                    <a:pt x="179" y="692"/>
                  </a:lnTo>
                  <a:lnTo>
                    <a:pt x="181" y="693"/>
                  </a:lnTo>
                  <a:lnTo>
                    <a:pt x="182" y="692"/>
                  </a:lnTo>
                  <a:lnTo>
                    <a:pt x="182" y="691"/>
                  </a:lnTo>
                  <a:lnTo>
                    <a:pt x="179" y="691"/>
                  </a:lnTo>
                  <a:lnTo>
                    <a:pt x="179" y="705"/>
                  </a:lnTo>
                  <a:lnTo>
                    <a:pt x="182" y="705"/>
                  </a:lnTo>
                  <a:lnTo>
                    <a:pt x="182" y="702"/>
                  </a:lnTo>
                  <a:lnTo>
                    <a:pt x="181" y="702"/>
                  </a:lnTo>
                  <a:lnTo>
                    <a:pt x="181" y="706"/>
                  </a:lnTo>
                  <a:lnTo>
                    <a:pt x="182" y="706"/>
                  </a:lnTo>
                  <a:lnTo>
                    <a:pt x="181" y="705"/>
                  </a:lnTo>
                  <a:lnTo>
                    <a:pt x="179" y="706"/>
                  </a:lnTo>
                  <a:lnTo>
                    <a:pt x="181" y="710"/>
                  </a:lnTo>
                  <a:lnTo>
                    <a:pt x="182" y="710"/>
                  </a:lnTo>
                  <a:lnTo>
                    <a:pt x="182" y="708"/>
                  </a:lnTo>
                  <a:lnTo>
                    <a:pt x="181" y="708"/>
                  </a:lnTo>
                  <a:lnTo>
                    <a:pt x="181" y="714"/>
                  </a:lnTo>
                  <a:lnTo>
                    <a:pt x="183" y="714"/>
                  </a:lnTo>
                  <a:lnTo>
                    <a:pt x="183" y="712"/>
                  </a:lnTo>
                  <a:lnTo>
                    <a:pt x="182" y="710"/>
                  </a:lnTo>
                  <a:lnTo>
                    <a:pt x="181" y="712"/>
                  </a:lnTo>
                  <a:lnTo>
                    <a:pt x="181" y="715"/>
                  </a:lnTo>
                  <a:lnTo>
                    <a:pt x="182" y="717"/>
                  </a:lnTo>
                  <a:lnTo>
                    <a:pt x="183" y="715"/>
                  </a:lnTo>
                  <a:lnTo>
                    <a:pt x="182" y="714"/>
                  </a:lnTo>
                  <a:lnTo>
                    <a:pt x="179" y="717"/>
                  </a:lnTo>
                  <a:lnTo>
                    <a:pt x="182" y="719"/>
                  </a:lnTo>
                  <a:lnTo>
                    <a:pt x="183" y="718"/>
                  </a:lnTo>
                  <a:lnTo>
                    <a:pt x="182" y="718"/>
                  </a:lnTo>
                  <a:lnTo>
                    <a:pt x="182" y="719"/>
                  </a:lnTo>
                  <a:lnTo>
                    <a:pt x="183" y="719"/>
                  </a:lnTo>
                  <a:lnTo>
                    <a:pt x="183" y="718"/>
                  </a:lnTo>
                  <a:lnTo>
                    <a:pt x="178" y="721"/>
                  </a:lnTo>
                  <a:lnTo>
                    <a:pt x="181" y="723"/>
                  </a:lnTo>
                  <a:lnTo>
                    <a:pt x="182" y="722"/>
                  </a:lnTo>
                  <a:lnTo>
                    <a:pt x="181" y="722"/>
                  </a:lnTo>
                  <a:lnTo>
                    <a:pt x="181" y="729"/>
                  </a:lnTo>
                  <a:lnTo>
                    <a:pt x="183" y="729"/>
                  </a:lnTo>
                  <a:lnTo>
                    <a:pt x="183" y="726"/>
                  </a:lnTo>
                  <a:lnTo>
                    <a:pt x="182" y="727"/>
                  </a:lnTo>
                  <a:lnTo>
                    <a:pt x="183" y="729"/>
                  </a:lnTo>
                  <a:lnTo>
                    <a:pt x="185" y="727"/>
                  </a:lnTo>
                  <a:lnTo>
                    <a:pt x="185" y="726"/>
                  </a:lnTo>
                  <a:lnTo>
                    <a:pt x="179" y="729"/>
                  </a:lnTo>
                  <a:lnTo>
                    <a:pt x="182" y="731"/>
                  </a:lnTo>
                  <a:lnTo>
                    <a:pt x="183" y="730"/>
                  </a:lnTo>
                  <a:lnTo>
                    <a:pt x="182" y="730"/>
                  </a:lnTo>
                  <a:lnTo>
                    <a:pt x="182" y="736"/>
                  </a:lnTo>
                  <a:lnTo>
                    <a:pt x="183" y="738"/>
                  </a:lnTo>
                  <a:lnTo>
                    <a:pt x="185" y="736"/>
                  </a:lnTo>
                  <a:lnTo>
                    <a:pt x="183" y="735"/>
                  </a:lnTo>
                  <a:lnTo>
                    <a:pt x="179" y="739"/>
                  </a:lnTo>
                  <a:lnTo>
                    <a:pt x="183" y="743"/>
                  </a:lnTo>
                  <a:lnTo>
                    <a:pt x="185" y="742"/>
                  </a:lnTo>
                  <a:lnTo>
                    <a:pt x="185" y="740"/>
                  </a:lnTo>
                  <a:lnTo>
                    <a:pt x="182" y="740"/>
                  </a:lnTo>
                  <a:lnTo>
                    <a:pt x="179" y="743"/>
                  </a:lnTo>
                  <a:lnTo>
                    <a:pt x="185" y="748"/>
                  </a:lnTo>
                  <a:lnTo>
                    <a:pt x="186" y="747"/>
                  </a:lnTo>
                  <a:lnTo>
                    <a:pt x="186" y="746"/>
                  </a:lnTo>
                  <a:lnTo>
                    <a:pt x="183" y="746"/>
                  </a:lnTo>
                  <a:lnTo>
                    <a:pt x="183" y="751"/>
                  </a:lnTo>
                  <a:lnTo>
                    <a:pt x="185" y="751"/>
                  </a:lnTo>
                  <a:lnTo>
                    <a:pt x="185" y="750"/>
                  </a:lnTo>
                  <a:lnTo>
                    <a:pt x="183" y="750"/>
                  </a:lnTo>
                  <a:lnTo>
                    <a:pt x="182" y="752"/>
                  </a:lnTo>
                  <a:lnTo>
                    <a:pt x="183" y="753"/>
                  </a:lnTo>
                  <a:lnTo>
                    <a:pt x="185" y="752"/>
                  </a:lnTo>
                  <a:lnTo>
                    <a:pt x="183" y="752"/>
                  </a:lnTo>
                  <a:lnTo>
                    <a:pt x="183" y="755"/>
                  </a:lnTo>
                  <a:lnTo>
                    <a:pt x="185" y="755"/>
                  </a:lnTo>
                  <a:lnTo>
                    <a:pt x="185" y="753"/>
                  </a:lnTo>
                  <a:lnTo>
                    <a:pt x="182" y="755"/>
                  </a:lnTo>
                  <a:lnTo>
                    <a:pt x="182" y="759"/>
                  </a:lnTo>
                  <a:lnTo>
                    <a:pt x="183" y="759"/>
                  </a:lnTo>
                  <a:lnTo>
                    <a:pt x="183" y="756"/>
                  </a:lnTo>
                  <a:lnTo>
                    <a:pt x="182" y="757"/>
                  </a:lnTo>
                  <a:lnTo>
                    <a:pt x="183" y="759"/>
                  </a:lnTo>
                  <a:lnTo>
                    <a:pt x="185" y="757"/>
                  </a:lnTo>
                  <a:lnTo>
                    <a:pt x="183" y="757"/>
                  </a:lnTo>
                  <a:lnTo>
                    <a:pt x="183" y="759"/>
                  </a:lnTo>
                  <a:lnTo>
                    <a:pt x="185" y="759"/>
                  </a:lnTo>
                  <a:lnTo>
                    <a:pt x="183" y="757"/>
                  </a:lnTo>
                  <a:lnTo>
                    <a:pt x="181" y="760"/>
                  </a:lnTo>
                  <a:lnTo>
                    <a:pt x="183" y="763"/>
                  </a:lnTo>
                  <a:lnTo>
                    <a:pt x="185" y="761"/>
                  </a:lnTo>
                  <a:lnTo>
                    <a:pt x="185" y="760"/>
                  </a:lnTo>
                  <a:lnTo>
                    <a:pt x="182" y="760"/>
                  </a:lnTo>
                  <a:lnTo>
                    <a:pt x="182" y="765"/>
                  </a:lnTo>
                  <a:lnTo>
                    <a:pt x="183" y="767"/>
                  </a:lnTo>
                  <a:lnTo>
                    <a:pt x="185" y="765"/>
                  </a:lnTo>
                  <a:lnTo>
                    <a:pt x="183" y="765"/>
                  </a:lnTo>
                  <a:lnTo>
                    <a:pt x="183" y="767"/>
                  </a:lnTo>
                  <a:lnTo>
                    <a:pt x="185" y="767"/>
                  </a:lnTo>
                  <a:lnTo>
                    <a:pt x="185" y="765"/>
                  </a:lnTo>
                  <a:lnTo>
                    <a:pt x="183" y="765"/>
                  </a:lnTo>
                  <a:lnTo>
                    <a:pt x="182" y="768"/>
                  </a:lnTo>
                  <a:lnTo>
                    <a:pt x="183" y="769"/>
                  </a:lnTo>
                  <a:lnTo>
                    <a:pt x="185" y="768"/>
                  </a:lnTo>
                  <a:lnTo>
                    <a:pt x="183" y="767"/>
                  </a:lnTo>
                  <a:lnTo>
                    <a:pt x="179" y="770"/>
                  </a:lnTo>
                  <a:lnTo>
                    <a:pt x="182" y="773"/>
                  </a:lnTo>
                  <a:lnTo>
                    <a:pt x="183" y="772"/>
                  </a:lnTo>
                  <a:lnTo>
                    <a:pt x="182" y="772"/>
                  </a:lnTo>
                  <a:lnTo>
                    <a:pt x="182" y="774"/>
                  </a:lnTo>
                  <a:lnTo>
                    <a:pt x="183" y="776"/>
                  </a:lnTo>
                  <a:lnTo>
                    <a:pt x="185" y="774"/>
                  </a:lnTo>
                  <a:lnTo>
                    <a:pt x="185" y="773"/>
                  </a:lnTo>
                  <a:lnTo>
                    <a:pt x="179" y="776"/>
                  </a:lnTo>
                  <a:lnTo>
                    <a:pt x="182" y="778"/>
                  </a:lnTo>
                  <a:lnTo>
                    <a:pt x="185" y="776"/>
                  </a:lnTo>
                  <a:lnTo>
                    <a:pt x="183" y="774"/>
                  </a:lnTo>
                  <a:lnTo>
                    <a:pt x="182" y="776"/>
                  </a:lnTo>
                  <a:lnTo>
                    <a:pt x="183" y="778"/>
                  </a:lnTo>
                  <a:lnTo>
                    <a:pt x="189" y="776"/>
                  </a:lnTo>
                  <a:lnTo>
                    <a:pt x="185" y="772"/>
                  </a:lnTo>
                  <a:lnTo>
                    <a:pt x="183" y="773"/>
                  </a:lnTo>
                  <a:lnTo>
                    <a:pt x="186" y="773"/>
                  </a:lnTo>
                  <a:lnTo>
                    <a:pt x="186" y="772"/>
                  </a:lnTo>
                  <a:lnTo>
                    <a:pt x="183" y="769"/>
                  </a:lnTo>
                  <a:lnTo>
                    <a:pt x="182" y="770"/>
                  </a:lnTo>
                  <a:lnTo>
                    <a:pt x="183" y="772"/>
                  </a:lnTo>
                  <a:lnTo>
                    <a:pt x="187" y="768"/>
                  </a:lnTo>
                  <a:lnTo>
                    <a:pt x="185" y="765"/>
                  </a:lnTo>
                  <a:lnTo>
                    <a:pt x="183" y="767"/>
                  </a:lnTo>
                  <a:lnTo>
                    <a:pt x="183" y="769"/>
                  </a:lnTo>
                  <a:lnTo>
                    <a:pt x="187" y="769"/>
                  </a:lnTo>
                  <a:lnTo>
                    <a:pt x="187" y="765"/>
                  </a:lnTo>
                  <a:lnTo>
                    <a:pt x="185" y="763"/>
                  </a:lnTo>
                  <a:lnTo>
                    <a:pt x="183" y="764"/>
                  </a:lnTo>
                  <a:lnTo>
                    <a:pt x="186" y="764"/>
                  </a:lnTo>
                  <a:lnTo>
                    <a:pt x="186" y="761"/>
                  </a:lnTo>
                  <a:lnTo>
                    <a:pt x="183" y="761"/>
                  </a:lnTo>
                  <a:lnTo>
                    <a:pt x="183" y="764"/>
                  </a:lnTo>
                  <a:lnTo>
                    <a:pt x="185" y="764"/>
                  </a:lnTo>
                  <a:lnTo>
                    <a:pt x="186" y="760"/>
                  </a:lnTo>
                  <a:lnTo>
                    <a:pt x="185" y="759"/>
                  </a:lnTo>
                  <a:lnTo>
                    <a:pt x="183" y="760"/>
                  </a:lnTo>
                  <a:lnTo>
                    <a:pt x="185" y="761"/>
                  </a:lnTo>
                  <a:lnTo>
                    <a:pt x="186" y="760"/>
                  </a:lnTo>
                  <a:lnTo>
                    <a:pt x="187" y="760"/>
                  </a:lnTo>
                  <a:lnTo>
                    <a:pt x="187" y="757"/>
                  </a:lnTo>
                  <a:lnTo>
                    <a:pt x="185" y="755"/>
                  </a:lnTo>
                  <a:lnTo>
                    <a:pt x="182" y="755"/>
                  </a:lnTo>
                  <a:lnTo>
                    <a:pt x="182" y="756"/>
                  </a:lnTo>
                  <a:lnTo>
                    <a:pt x="183" y="759"/>
                  </a:lnTo>
                  <a:lnTo>
                    <a:pt x="186" y="757"/>
                  </a:lnTo>
                  <a:lnTo>
                    <a:pt x="187" y="756"/>
                  </a:lnTo>
                  <a:lnTo>
                    <a:pt x="187" y="752"/>
                  </a:lnTo>
                  <a:lnTo>
                    <a:pt x="185" y="750"/>
                  </a:lnTo>
                  <a:lnTo>
                    <a:pt x="183" y="751"/>
                  </a:lnTo>
                  <a:lnTo>
                    <a:pt x="183" y="753"/>
                  </a:lnTo>
                  <a:lnTo>
                    <a:pt x="187" y="753"/>
                  </a:lnTo>
                  <a:lnTo>
                    <a:pt x="187" y="747"/>
                  </a:lnTo>
                  <a:lnTo>
                    <a:pt x="185" y="747"/>
                  </a:lnTo>
                  <a:lnTo>
                    <a:pt x="185" y="750"/>
                  </a:lnTo>
                  <a:lnTo>
                    <a:pt x="186" y="750"/>
                  </a:lnTo>
                  <a:lnTo>
                    <a:pt x="187" y="746"/>
                  </a:lnTo>
                  <a:lnTo>
                    <a:pt x="183" y="742"/>
                  </a:lnTo>
                  <a:lnTo>
                    <a:pt x="182" y="743"/>
                  </a:lnTo>
                  <a:lnTo>
                    <a:pt x="183" y="744"/>
                  </a:lnTo>
                  <a:lnTo>
                    <a:pt x="185" y="743"/>
                  </a:lnTo>
                  <a:lnTo>
                    <a:pt x="183" y="742"/>
                  </a:lnTo>
                  <a:lnTo>
                    <a:pt x="183" y="744"/>
                  </a:lnTo>
                  <a:lnTo>
                    <a:pt x="185" y="744"/>
                  </a:lnTo>
                  <a:lnTo>
                    <a:pt x="186" y="740"/>
                  </a:lnTo>
                  <a:lnTo>
                    <a:pt x="183" y="738"/>
                  </a:lnTo>
                  <a:lnTo>
                    <a:pt x="182" y="739"/>
                  </a:lnTo>
                  <a:lnTo>
                    <a:pt x="183" y="740"/>
                  </a:lnTo>
                  <a:lnTo>
                    <a:pt x="187" y="736"/>
                  </a:lnTo>
                  <a:lnTo>
                    <a:pt x="185" y="734"/>
                  </a:lnTo>
                  <a:lnTo>
                    <a:pt x="183" y="735"/>
                  </a:lnTo>
                  <a:lnTo>
                    <a:pt x="186" y="735"/>
                  </a:lnTo>
                  <a:lnTo>
                    <a:pt x="186" y="730"/>
                  </a:lnTo>
                  <a:lnTo>
                    <a:pt x="183" y="727"/>
                  </a:lnTo>
                  <a:lnTo>
                    <a:pt x="182" y="729"/>
                  </a:lnTo>
                  <a:lnTo>
                    <a:pt x="183" y="731"/>
                  </a:lnTo>
                  <a:lnTo>
                    <a:pt x="189" y="729"/>
                  </a:lnTo>
                  <a:lnTo>
                    <a:pt x="185" y="725"/>
                  </a:lnTo>
                  <a:lnTo>
                    <a:pt x="182" y="725"/>
                  </a:lnTo>
                  <a:lnTo>
                    <a:pt x="182" y="726"/>
                  </a:lnTo>
                  <a:lnTo>
                    <a:pt x="185" y="726"/>
                  </a:lnTo>
                  <a:lnTo>
                    <a:pt x="185" y="722"/>
                  </a:lnTo>
                  <a:lnTo>
                    <a:pt x="182" y="719"/>
                  </a:lnTo>
                  <a:lnTo>
                    <a:pt x="181" y="721"/>
                  </a:lnTo>
                  <a:lnTo>
                    <a:pt x="182" y="723"/>
                  </a:lnTo>
                  <a:lnTo>
                    <a:pt x="185" y="722"/>
                  </a:lnTo>
                  <a:lnTo>
                    <a:pt x="186" y="721"/>
                  </a:lnTo>
                  <a:lnTo>
                    <a:pt x="186" y="718"/>
                  </a:lnTo>
                  <a:lnTo>
                    <a:pt x="183" y="715"/>
                  </a:lnTo>
                  <a:lnTo>
                    <a:pt x="182" y="717"/>
                  </a:lnTo>
                  <a:lnTo>
                    <a:pt x="183" y="718"/>
                  </a:lnTo>
                  <a:lnTo>
                    <a:pt x="186" y="715"/>
                  </a:lnTo>
                  <a:lnTo>
                    <a:pt x="183" y="713"/>
                  </a:lnTo>
                  <a:lnTo>
                    <a:pt x="182" y="714"/>
                  </a:lnTo>
                  <a:lnTo>
                    <a:pt x="185" y="714"/>
                  </a:lnTo>
                  <a:lnTo>
                    <a:pt x="185" y="713"/>
                  </a:lnTo>
                  <a:lnTo>
                    <a:pt x="182" y="713"/>
                  </a:lnTo>
                  <a:lnTo>
                    <a:pt x="183" y="714"/>
                  </a:lnTo>
                  <a:lnTo>
                    <a:pt x="185" y="713"/>
                  </a:lnTo>
                  <a:lnTo>
                    <a:pt x="183" y="710"/>
                  </a:lnTo>
                  <a:lnTo>
                    <a:pt x="182" y="710"/>
                  </a:lnTo>
                  <a:lnTo>
                    <a:pt x="182" y="712"/>
                  </a:lnTo>
                  <a:lnTo>
                    <a:pt x="185" y="712"/>
                  </a:lnTo>
                  <a:lnTo>
                    <a:pt x="185" y="706"/>
                  </a:lnTo>
                  <a:lnTo>
                    <a:pt x="181" y="706"/>
                  </a:lnTo>
                  <a:lnTo>
                    <a:pt x="181" y="708"/>
                  </a:lnTo>
                  <a:lnTo>
                    <a:pt x="182" y="709"/>
                  </a:lnTo>
                  <a:lnTo>
                    <a:pt x="183" y="708"/>
                  </a:lnTo>
                  <a:lnTo>
                    <a:pt x="185" y="708"/>
                  </a:lnTo>
                  <a:lnTo>
                    <a:pt x="185" y="701"/>
                  </a:lnTo>
                  <a:lnTo>
                    <a:pt x="181" y="701"/>
                  </a:lnTo>
                  <a:lnTo>
                    <a:pt x="181" y="702"/>
                  </a:lnTo>
                  <a:lnTo>
                    <a:pt x="183" y="702"/>
                  </a:lnTo>
                  <a:lnTo>
                    <a:pt x="183" y="692"/>
                  </a:lnTo>
                  <a:lnTo>
                    <a:pt x="181" y="692"/>
                  </a:lnTo>
                  <a:lnTo>
                    <a:pt x="181" y="695"/>
                  </a:lnTo>
                  <a:lnTo>
                    <a:pt x="182" y="695"/>
                  </a:lnTo>
                  <a:lnTo>
                    <a:pt x="183" y="691"/>
                  </a:lnTo>
                  <a:lnTo>
                    <a:pt x="182" y="689"/>
                  </a:lnTo>
                  <a:lnTo>
                    <a:pt x="181" y="691"/>
                  </a:lnTo>
                  <a:lnTo>
                    <a:pt x="183" y="691"/>
                  </a:lnTo>
                  <a:lnTo>
                    <a:pt x="183" y="689"/>
                  </a:lnTo>
                  <a:lnTo>
                    <a:pt x="181" y="687"/>
                  </a:lnTo>
                  <a:lnTo>
                    <a:pt x="179" y="688"/>
                  </a:lnTo>
                  <a:lnTo>
                    <a:pt x="181" y="689"/>
                  </a:lnTo>
                  <a:lnTo>
                    <a:pt x="182" y="688"/>
                  </a:lnTo>
                  <a:lnTo>
                    <a:pt x="181" y="685"/>
                  </a:lnTo>
                  <a:lnTo>
                    <a:pt x="179" y="685"/>
                  </a:lnTo>
                  <a:lnTo>
                    <a:pt x="179" y="687"/>
                  </a:lnTo>
                  <a:lnTo>
                    <a:pt x="181" y="688"/>
                  </a:lnTo>
                  <a:lnTo>
                    <a:pt x="183" y="685"/>
                  </a:lnTo>
                  <a:lnTo>
                    <a:pt x="181" y="683"/>
                  </a:lnTo>
                  <a:lnTo>
                    <a:pt x="179" y="684"/>
                  </a:lnTo>
                  <a:lnTo>
                    <a:pt x="182" y="684"/>
                  </a:lnTo>
                  <a:lnTo>
                    <a:pt x="182" y="680"/>
                  </a:lnTo>
                  <a:lnTo>
                    <a:pt x="179" y="680"/>
                  </a:lnTo>
                  <a:lnTo>
                    <a:pt x="181" y="681"/>
                  </a:lnTo>
                  <a:lnTo>
                    <a:pt x="182" y="680"/>
                  </a:lnTo>
                  <a:lnTo>
                    <a:pt x="185" y="679"/>
                  </a:lnTo>
                  <a:lnTo>
                    <a:pt x="179" y="676"/>
                  </a:lnTo>
                  <a:lnTo>
                    <a:pt x="178" y="677"/>
                  </a:lnTo>
                  <a:lnTo>
                    <a:pt x="178" y="680"/>
                  </a:lnTo>
                  <a:lnTo>
                    <a:pt x="179" y="680"/>
                  </a:lnTo>
                  <a:lnTo>
                    <a:pt x="181" y="676"/>
                  </a:lnTo>
                  <a:lnTo>
                    <a:pt x="179" y="675"/>
                  </a:lnTo>
                  <a:lnTo>
                    <a:pt x="178" y="676"/>
                  </a:lnTo>
                  <a:lnTo>
                    <a:pt x="179" y="677"/>
                  </a:lnTo>
                  <a:lnTo>
                    <a:pt x="181" y="676"/>
                  </a:lnTo>
                  <a:lnTo>
                    <a:pt x="182" y="676"/>
                  </a:lnTo>
                  <a:lnTo>
                    <a:pt x="182" y="672"/>
                  </a:lnTo>
                  <a:lnTo>
                    <a:pt x="179" y="670"/>
                  </a:lnTo>
                  <a:lnTo>
                    <a:pt x="178" y="671"/>
                  </a:lnTo>
                  <a:lnTo>
                    <a:pt x="181" y="671"/>
                  </a:lnTo>
                  <a:lnTo>
                    <a:pt x="181" y="670"/>
                  </a:lnTo>
                  <a:lnTo>
                    <a:pt x="178" y="667"/>
                  </a:lnTo>
                  <a:lnTo>
                    <a:pt x="177" y="668"/>
                  </a:lnTo>
                  <a:lnTo>
                    <a:pt x="177" y="671"/>
                  </a:lnTo>
                  <a:lnTo>
                    <a:pt x="181" y="671"/>
                  </a:lnTo>
                  <a:lnTo>
                    <a:pt x="181" y="667"/>
                  </a:lnTo>
                  <a:lnTo>
                    <a:pt x="178" y="667"/>
                  </a:lnTo>
                  <a:lnTo>
                    <a:pt x="179" y="668"/>
                  </a:lnTo>
                  <a:lnTo>
                    <a:pt x="181" y="667"/>
                  </a:lnTo>
                  <a:lnTo>
                    <a:pt x="183" y="666"/>
                  </a:lnTo>
                  <a:lnTo>
                    <a:pt x="178" y="663"/>
                  </a:lnTo>
                  <a:lnTo>
                    <a:pt x="177" y="664"/>
                  </a:lnTo>
                  <a:lnTo>
                    <a:pt x="178" y="666"/>
                  </a:lnTo>
                  <a:lnTo>
                    <a:pt x="179" y="664"/>
                  </a:lnTo>
                  <a:lnTo>
                    <a:pt x="181" y="664"/>
                  </a:lnTo>
                  <a:lnTo>
                    <a:pt x="181" y="660"/>
                  </a:lnTo>
                  <a:lnTo>
                    <a:pt x="178" y="658"/>
                  </a:lnTo>
                  <a:lnTo>
                    <a:pt x="177" y="659"/>
                  </a:lnTo>
                  <a:lnTo>
                    <a:pt x="179" y="659"/>
                  </a:lnTo>
                  <a:lnTo>
                    <a:pt x="179" y="654"/>
                  </a:lnTo>
                  <a:lnTo>
                    <a:pt x="177" y="651"/>
                  </a:lnTo>
                  <a:lnTo>
                    <a:pt x="175" y="653"/>
                  </a:lnTo>
                  <a:lnTo>
                    <a:pt x="175" y="655"/>
                  </a:lnTo>
                  <a:lnTo>
                    <a:pt x="179" y="655"/>
                  </a:lnTo>
                  <a:lnTo>
                    <a:pt x="179" y="650"/>
                  </a:lnTo>
                  <a:lnTo>
                    <a:pt x="178" y="650"/>
                  </a:lnTo>
                  <a:lnTo>
                    <a:pt x="175" y="649"/>
                  </a:lnTo>
                  <a:lnTo>
                    <a:pt x="174" y="650"/>
                  </a:lnTo>
                  <a:lnTo>
                    <a:pt x="175" y="653"/>
                  </a:lnTo>
                  <a:lnTo>
                    <a:pt x="181" y="650"/>
                  </a:lnTo>
                  <a:lnTo>
                    <a:pt x="177" y="646"/>
                  </a:lnTo>
                  <a:lnTo>
                    <a:pt x="174" y="646"/>
                  </a:lnTo>
                  <a:lnTo>
                    <a:pt x="174" y="647"/>
                  </a:lnTo>
                  <a:lnTo>
                    <a:pt x="177" y="647"/>
                  </a:lnTo>
                  <a:lnTo>
                    <a:pt x="177" y="642"/>
                  </a:lnTo>
                  <a:lnTo>
                    <a:pt x="174" y="640"/>
                  </a:lnTo>
                  <a:lnTo>
                    <a:pt x="173" y="641"/>
                  </a:lnTo>
                  <a:lnTo>
                    <a:pt x="174" y="642"/>
                  </a:lnTo>
                  <a:lnTo>
                    <a:pt x="175" y="641"/>
                  </a:lnTo>
                  <a:lnTo>
                    <a:pt x="177" y="641"/>
                  </a:lnTo>
                  <a:lnTo>
                    <a:pt x="177" y="637"/>
                  </a:lnTo>
                  <a:lnTo>
                    <a:pt x="173" y="637"/>
                  </a:lnTo>
                  <a:lnTo>
                    <a:pt x="173" y="638"/>
                  </a:lnTo>
                  <a:lnTo>
                    <a:pt x="174" y="640"/>
                  </a:lnTo>
                  <a:lnTo>
                    <a:pt x="177" y="637"/>
                  </a:lnTo>
                  <a:lnTo>
                    <a:pt x="174" y="634"/>
                  </a:lnTo>
                  <a:lnTo>
                    <a:pt x="173" y="636"/>
                  </a:lnTo>
                  <a:lnTo>
                    <a:pt x="175" y="636"/>
                  </a:lnTo>
                  <a:lnTo>
                    <a:pt x="175" y="633"/>
                  </a:lnTo>
                  <a:lnTo>
                    <a:pt x="173" y="630"/>
                  </a:lnTo>
                  <a:lnTo>
                    <a:pt x="172" y="632"/>
                  </a:lnTo>
                  <a:lnTo>
                    <a:pt x="173" y="633"/>
                  </a:lnTo>
                  <a:lnTo>
                    <a:pt x="177" y="629"/>
                  </a:lnTo>
                  <a:lnTo>
                    <a:pt x="173" y="625"/>
                  </a:lnTo>
                  <a:lnTo>
                    <a:pt x="172" y="626"/>
                  </a:lnTo>
                  <a:lnTo>
                    <a:pt x="174" y="626"/>
                  </a:lnTo>
                  <a:lnTo>
                    <a:pt x="174" y="622"/>
                  </a:lnTo>
                  <a:lnTo>
                    <a:pt x="172" y="620"/>
                  </a:lnTo>
                  <a:lnTo>
                    <a:pt x="170" y="621"/>
                  </a:lnTo>
                  <a:lnTo>
                    <a:pt x="173" y="621"/>
                  </a:lnTo>
                  <a:lnTo>
                    <a:pt x="173" y="617"/>
                  </a:lnTo>
                  <a:lnTo>
                    <a:pt x="169" y="617"/>
                  </a:lnTo>
                  <a:lnTo>
                    <a:pt x="169" y="619"/>
                  </a:lnTo>
                  <a:lnTo>
                    <a:pt x="170" y="620"/>
                  </a:lnTo>
                  <a:lnTo>
                    <a:pt x="173" y="617"/>
                  </a:lnTo>
                  <a:lnTo>
                    <a:pt x="170" y="615"/>
                  </a:lnTo>
                  <a:lnTo>
                    <a:pt x="169" y="616"/>
                  </a:lnTo>
                  <a:lnTo>
                    <a:pt x="172" y="616"/>
                  </a:lnTo>
                  <a:lnTo>
                    <a:pt x="172" y="613"/>
                  </a:lnTo>
                  <a:lnTo>
                    <a:pt x="169" y="611"/>
                  </a:lnTo>
                  <a:lnTo>
                    <a:pt x="168" y="612"/>
                  </a:lnTo>
                  <a:lnTo>
                    <a:pt x="170" y="612"/>
                  </a:lnTo>
                  <a:lnTo>
                    <a:pt x="170" y="611"/>
                  </a:lnTo>
                  <a:lnTo>
                    <a:pt x="168" y="611"/>
                  </a:lnTo>
                  <a:lnTo>
                    <a:pt x="169" y="612"/>
                  </a:lnTo>
                  <a:lnTo>
                    <a:pt x="170" y="611"/>
                  </a:lnTo>
                  <a:lnTo>
                    <a:pt x="172" y="611"/>
                  </a:lnTo>
                  <a:lnTo>
                    <a:pt x="172" y="607"/>
                  </a:lnTo>
                  <a:lnTo>
                    <a:pt x="166" y="607"/>
                  </a:lnTo>
                  <a:lnTo>
                    <a:pt x="166" y="608"/>
                  </a:lnTo>
                  <a:lnTo>
                    <a:pt x="168" y="607"/>
                  </a:lnTo>
                  <a:lnTo>
                    <a:pt x="166" y="605"/>
                  </a:lnTo>
                  <a:lnTo>
                    <a:pt x="165" y="607"/>
                  </a:lnTo>
                  <a:lnTo>
                    <a:pt x="166" y="608"/>
                  </a:lnTo>
                  <a:lnTo>
                    <a:pt x="168" y="607"/>
                  </a:lnTo>
                  <a:lnTo>
                    <a:pt x="169" y="607"/>
                  </a:lnTo>
                  <a:lnTo>
                    <a:pt x="169" y="603"/>
                  </a:lnTo>
                  <a:lnTo>
                    <a:pt x="165" y="603"/>
                  </a:lnTo>
                  <a:lnTo>
                    <a:pt x="165" y="604"/>
                  </a:lnTo>
                  <a:lnTo>
                    <a:pt x="166" y="605"/>
                  </a:lnTo>
                  <a:lnTo>
                    <a:pt x="169" y="603"/>
                  </a:lnTo>
                  <a:lnTo>
                    <a:pt x="166" y="600"/>
                  </a:lnTo>
                  <a:lnTo>
                    <a:pt x="165" y="602"/>
                  </a:lnTo>
                  <a:lnTo>
                    <a:pt x="168" y="602"/>
                  </a:lnTo>
                  <a:lnTo>
                    <a:pt x="168" y="598"/>
                  </a:lnTo>
                  <a:lnTo>
                    <a:pt x="164" y="598"/>
                  </a:lnTo>
                  <a:lnTo>
                    <a:pt x="164" y="599"/>
                  </a:lnTo>
                  <a:lnTo>
                    <a:pt x="166" y="599"/>
                  </a:lnTo>
                  <a:lnTo>
                    <a:pt x="166" y="598"/>
                  </a:lnTo>
                  <a:lnTo>
                    <a:pt x="164" y="598"/>
                  </a:lnTo>
                  <a:lnTo>
                    <a:pt x="165" y="599"/>
                  </a:lnTo>
                  <a:lnTo>
                    <a:pt x="166" y="598"/>
                  </a:lnTo>
                  <a:lnTo>
                    <a:pt x="169" y="596"/>
                  </a:lnTo>
                  <a:lnTo>
                    <a:pt x="164" y="594"/>
                  </a:lnTo>
                  <a:lnTo>
                    <a:pt x="162" y="595"/>
                  </a:lnTo>
                  <a:lnTo>
                    <a:pt x="165" y="595"/>
                  </a:lnTo>
                  <a:lnTo>
                    <a:pt x="165" y="590"/>
                  </a:lnTo>
                  <a:lnTo>
                    <a:pt x="162" y="587"/>
                  </a:lnTo>
                  <a:lnTo>
                    <a:pt x="161" y="588"/>
                  </a:lnTo>
                  <a:lnTo>
                    <a:pt x="164" y="588"/>
                  </a:lnTo>
                  <a:lnTo>
                    <a:pt x="164" y="583"/>
                  </a:lnTo>
                  <a:lnTo>
                    <a:pt x="161" y="581"/>
                  </a:lnTo>
                  <a:lnTo>
                    <a:pt x="160" y="582"/>
                  </a:lnTo>
                  <a:lnTo>
                    <a:pt x="162" y="582"/>
                  </a:lnTo>
                  <a:lnTo>
                    <a:pt x="162" y="578"/>
                  </a:lnTo>
                  <a:lnTo>
                    <a:pt x="158" y="578"/>
                  </a:lnTo>
                  <a:lnTo>
                    <a:pt x="158" y="579"/>
                  </a:lnTo>
                  <a:lnTo>
                    <a:pt x="161" y="579"/>
                  </a:lnTo>
                  <a:lnTo>
                    <a:pt x="161" y="578"/>
                  </a:lnTo>
                  <a:lnTo>
                    <a:pt x="158" y="578"/>
                  </a:lnTo>
                  <a:lnTo>
                    <a:pt x="160" y="579"/>
                  </a:lnTo>
                  <a:lnTo>
                    <a:pt x="162" y="577"/>
                  </a:lnTo>
                  <a:lnTo>
                    <a:pt x="160" y="574"/>
                  </a:lnTo>
                  <a:lnTo>
                    <a:pt x="158" y="575"/>
                  </a:lnTo>
                  <a:lnTo>
                    <a:pt x="161" y="575"/>
                  </a:lnTo>
                  <a:lnTo>
                    <a:pt x="161" y="574"/>
                  </a:lnTo>
                  <a:lnTo>
                    <a:pt x="158" y="574"/>
                  </a:lnTo>
                  <a:lnTo>
                    <a:pt x="160" y="575"/>
                  </a:lnTo>
                  <a:lnTo>
                    <a:pt x="164" y="571"/>
                  </a:lnTo>
                  <a:lnTo>
                    <a:pt x="161" y="571"/>
                  </a:lnTo>
                  <a:lnTo>
                    <a:pt x="157" y="570"/>
                  </a:lnTo>
                  <a:lnTo>
                    <a:pt x="156" y="571"/>
                  </a:lnTo>
                  <a:lnTo>
                    <a:pt x="157" y="573"/>
                  </a:lnTo>
                  <a:lnTo>
                    <a:pt x="160" y="570"/>
                  </a:lnTo>
                  <a:lnTo>
                    <a:pt x="158" y="567"/>
                  </a:lnTo>
                  <a:lnTo>
                    <a:pt x="157" y="567"/>
                  </a:lnTo>
                  <a:lnTo>
                    <a:pt x="157" y="569"/>
                  </a:lnTo>
                  <a:lnTo>
                    <a:pt x="158" y="567"/>
                  </a:lnTo>
                  <a:lnTo>
                    <a:pt x="157" y="566"/>
                  </a:lnTo>
                  <a:lnTo>
                    <a:pt x="156" y="567"/>
                  </a:lnTo>
                  <a:lnTo>
                    <a:pt x="158" y="567"/>
                  </a:lnTo>
                  <a:lnTo>
                    <a:pt x="158" y="566"/>
                  </a:lnTo>
                  <a:lnTo>
                    <a:pt x="156" y="566"/>
                  </a:lnTo>
                  <a:lnTo>
                    <a:pt x="157" y="567"/>
                  </a:lnTo>
                  <a:lnTo>
                    <a:pt x="158" y="566"/>
                  </a:lnTo>
                  <a:lnTo>
                    <a:pt x="157" y="564"/>
                  </a:lnTo>
                  <a:lnTo>
                    <a:pt x="156" y="564"/>
                  </a:lnTo>
                  <a:lnTo>
                    <a:pt x="156" y="565"/>
                  </a:lnTo>
                  <a:lnTo>
                    <a:pt x="157" y="564"/>
                  </a:lnTo>
                  <a:lnTo>
                    <a:pt x="156" y="562"/>
                  </a:lnTo>
                  <a:lnTo>
                    <a:pt x="155" y="564"/>
                  </a:lnTo>
                  <a:lnTo>
                    <a:pt x="157" y="564"/>
                  </a:lnTo>
                  <a:lnTo>
                    <a:pt x="157" y="562"/>
                  </a:lnTo>
                  <a:lnTo>
                    <a:pt x="155" y="562"/>
                  </a:lnTo>
                  <a:lnTo>
                    <a:pt x="156" y="564"/>
                  </a:lnTo>
                  <a:lnTo>
                    <a:pt x="157" y="562"/>
                  </a:lnTo>
                  <a:lnTo>
                    <a:pt x="158" y="562"/>
                  </a:lnTo>
                  <a:lnTo>
                    <a:pt x="158" y="558"/>
                  </a:lnTo>
                  <a:lnTo>
                    <a:pt x="155" y="558"/>
                  </a:lnTo>
                  <a:lnTo>
                    <a:pt x="155" y="560"/>
                  </a:lnTo>
                  <a:lnTo>
                    <a:pt x="156" y="558"/>
                  </a:lnTo>
                  <a:lnTo>
                    <a:pt x="155" y="557"/>
                  </a:lnTo>
                  <a:lnTo>
                    <a:pt x="153" y="558"/>
                  </a:lnTo>
                  <a:lnTo>
                    <a:pt x="156" y="558"/>
                  </a:lnTo>
                  <a:lnTo>
                    <a:pt x="156" y="557"/>
                  </a:lnTo>
                  <a:lnTo>
                    <a:pt x="153" y="554"/>
                  </a:lnTo>
                  <a:lnTo>
                    <a:pt x="152" y="556"/>
                  </a:lnTo>
                  <a:lnTo>
                    <a:pt x="153" y="558"/>
                  </a:lnTo>
                  <a:lnTo>
                    <a:pt x="156" y="557"/>
                  </a:lnTo>
                  <a:lnTo>
                    <a:pt x="155" y="553"/>
                  </a:lnTo>
                  <a:lnTo>
                    <a:pt x="153" y="553"/>
                  </a:lnTo>
                  <a:lnTo>
                    <a:pt x="153" y="554"/>
                  </a:lnTo>
                  <a:lnTo>
                    <a:pt x="156" y="554"/>
                  </a:lnTo>
                  <a:lnTo>
                    <a:pt x="156" y="553"/>
                  </a:lnTo>
                  <a:lnTo>
                    <a:pt x="153" y="550"/>
                  </a:lnTo>
                  <a:lnTo>
                    <a:pt x="152" y="552"/>
                  </a:lnTo>
                  <a:lnTo>
                    <a:pt x="155" y="552"/>
                  </a:lnTo>
                  <a:lnTo>
                    <a:pt x="155" y="548"/>
                  </a:lnTo>
                  <a:lnTo>
                    <a:pt x="151" y="548"/>
                  </a:lnTo>
                  <a:lnTo>
                    <a:pt x="151" y="549"/>
                  </a:lnTo>
                  <a:lnTo>
                    <a:pt x="152" y="550"/>
                  </a:lnTo>
                  <a:lnTo>
                    <a:pt x="155" y="548"/>
                  </a:lnTo>
                  <a:lnTo>
                    <a:pt x="152" y="545"/>
                  </a:lnTo>
                  <a:lnTo>
                    <a:pt x="151" y="547"/>
                  </a:lnTo>
                  <a:lnTo>
                    <a:pt x="152" y="548"/>
                  </a:lnTo>
                  <a:lnTo>
                    <a:pt x="153" y="547"/>
                  </a:lnTo>
                  <a:lnTo>
                    <a:pt x="155" y="547"/>
                  </a:lnTo>
                  <a:lnTo>
                    <a:pt x="155" y="543"/>
                  </a:lnTo>
                  <a:lnTo>
                    <a:pt x="151" y="543"/>
                  </a:lnTo>
                  <a:lnTo>
                    <a:pt x="151" y="544"/>
                  </a:lnTo>
                  <a:lnTo>
                    <a:pt x="152" y="543"/>
                  </a:lnTo>
                  <a:lnTo>
                    <a:pt x="151" y="541"/>
                  </a:lnTo>
                  <a:lnTo>
                    <a:pt x="149" y="543"/>
                  </a:lnTo>
                  <a:lnTo>
                    <a:pt x="151" y="544"/>
                  </a:lnTo>
                  <a:lnTo>
                    <a:pt x="152" y="543"/>
                  </a:lnTo>
                  <a:lnTo>
                    <a:pt x="155" y="541"/>
                  </a:lnTo>
                  <a:lnTo>
                    <a:pt x="149" y="539"/>
                  </a:lnTo>
                  <a:lnTo>
                    <a:pt x="148" y="540"/>
                  </a:lnTo>
                  <a:lnTo>
                    <a:pt x="148" y="543"/>
                  </a:lnTo>
                  <a:lnTo>
                    <a:pt x="151" y="543"/>
                  </a:lnTo>
                  <a:lnTo>
                    <a:pt x="152" y="539"/>
                  </a:lnTo>
                  <a:lnTo>
                    <a:pt x="149" y="536"/>
                  </a:lnTo>
                  <a:lnTo>
                    <a:pt x="148" y="537"/>
                  </a:lnTo>
                  <a:lnTo>
                    <a:pt x="151" y="537"/>
                  </a:lnTo>
                  <a:lnTo>
                    <a:pt x="151" y="533"/>
                  </a:lnTo>
                  <a:lnTo>
                    <a:pt x="147" y="533"/>
                  </a:lnTo>
                  <a:lnTo>
                    <a:pt x="147" y="535"/>
                  </a:lnTo>
                  <a:lnTo>
                    <a:pt x="148" y="536"/>
                  </a:lnTo>
                  <a:lnTo>
                    <a:pt x="151" y="533"/>
                  </a:lnTo>
                  <a:lnTo>
                    <a:pt x="148" y="531"/>
                  </a:lnTo>
                  <a:lnTo>
                    <a:pt x="147" y="532"/>
                  </a:lnTo>
                  <a:lnTo>
                    <a:pt x="149" y="532"/>
                  </a:lnTo>
                  <a:lnTo>
                    <a:pt x="149" y="528"/>
                  </a:lnTo>
                  <a:lnTo>
                    <a:pt x="145" y="528"/>
                  </a:lnTo>
                  <a:lnTo>
                    <a:pt x="145" y="530"/>
                  </a:lnTo>
                  <a:lnTo>
                    <a:pt x="148" y="530"/>
                  </a:lnTo>
                  <a:lnTo>
                    <a:pt x="148" y="528"/>
                  </a:lnTo>
                  <a:lnTo>
                    <a:pt x="145" y="526"/>
                  </a:lnTo>
                  <a:lnTo>
                    <a:pt x="144" y="527"/>
                  </a:lnTo>
                  <a:lnTo>
                    <a:pt x="145" y="528"/>
                  </a:lnTo>
                  <a:lnTo>
                    <a:pt x="147" y="527"/>
                  </a:lnTo>
                  <a:lnTo>
                    <a:pt x="145" y="524"/>
                  </a:lnTo>
                  <a:lnTo>
                    <a:pt x="144" y="524"/>
                  </a:lnTo>
                  <a:lnTo>
                    <a:pt x="144" y="526"/>
                  </a:lnTo>
                  <a:lnTo>
                    <a:pt x="145" y="524"/>
                  </a:lnTo>
                  <a:lnTo>
                    <a:pt x="143" y="522"/>
                  </a:lnTo>
                  <a:lnTo>
                    <a:pt x="141" y="523"/>
                  </a:lnTo>
                  <a:lnTo>
                    <a:pt x="144" y="523"/>
                  </a:lnTo>
                  <a:lnTo>
                    <a:pt x="144" y="519"/>
                  </a:lnTo>
                  <a:lnTo>
                    <a:pt x="141" y="516"/>
                  </a:lnTo>
                  <a:lnTo>
                    <a:pt x="140" y="518"/>
                  </a:lnTo>
                  <a:lnTo>
                    <a:pt x="143" y="518"/>
                  </a:lnTo>
                  <a:lnTo>
                    <a:pt x="143" y="512"/>
                  </a:lnTo>
                  <a:lnTo>
                    <a:pt x="141" y="512"/>
                  </a:lnTo>
                  <a:lnTo>
                    <a:pt x="139" y="511"/>
                  </a:lnTo>
                  <a:lnTo>
                    <a:pt x="138" y="512"/>
                  </a:lnTo>
                  <a:lnTo>
                    <a:pt x="140" y="512"/>
                  </a:lnTo>
                  <a:lnTo>
                    <a:pt x="140" y="511"/>
                  </a:lnTo>
                  <a:lnTo>
                    <a:pt x="138" y="509"/>
                  </a:lnTo>
                  <a:lnTo>
                    <a:pt x="136" y="510"/>
                  </a:lnTo>
                  <a:lnTo>
                    <a:pt x="139" y="510"/>
                  </a:lnTo>
                  <a:lnTo>
                    <a:pt x="139" y="509"/>
                  </a:lnTo>
                  <a:lnTo>
                    <a:pt x="135" y="505"/>
                  </a:lnTo>
                  <a:lnTo>
                    <a:pt x="134" y="506"/>
                  </a:lnTo>
                  <a:lnTo>
                    <a:pt x="135" y="507"/>
                  </a:lnTo>
                  <a:lnTo>
                    <a:pt x="138" y="505"/>
                  </a:lnTo>
                  <a:lnTo>
                    <a:pt x="135" y="502"/>
                  </a:lnTo>
                  <a:lnTo>
                    <a:pt x="134" y="503"/>
                  </a:lnTo>
                  <a:lnTo>
                    <a:pt x="136" y="503"/>
                  </a:lnTo>
                  <a:lnTo>
                    <a:pt x="136" y="498"/>
                  </a:lnTo>
                  <a:lnTo>
                    <a:pt x="134" y="495"/>
                  </a:lnTo>
                  <a:lnTo>
                    <a:pt x="132" y="497"/>
                  </a:lnTo>
                  <a:lnTo>
                    <a:pt x="135" y="497"/>
                  </a:lnTo>
                  <a:lnTo>
                    <a:pt x="135" y="494"/>
                  </a:lnTo>
                  <a:lnTo>
                    <a:pt x="130" y="494"/>
                  </a:lnTo>
                  <a:lnTo>
                    <a:pt x="130" y="495"/>
                  </a:lnTo>
                  <a:lnTo>
                    <a:pt x="131" y="498"/>
                  </a:lnTo>
                  <a:lnTo>
                    <a:pt x="136" y="495"/>
                  </a:lnTo>
                  <a:lnTo>
                    <a:pt x="132" y="492"/>
                  </a:lnTo>
                  <a:lnTo>
                    <a:pt x="131" y="493"/>
                  </a:lnTo>
                  <a:lnTo>
                    <a:pt x="132" y="494"/>
                  </a:lnTo>
                  <a:lnTo>
                    <a:pt x="134" y="493"/>
                  </a:lnTo>
                  <a:lnTo>
                    <a:pt x="135" y="493"/>
                  </a:lnTo>
                  <a:lnTo>
                    <a:pt x="135" y="489"/>
                  </a:lnTo>
                  <a:lnTo>
                    <a:pt x="134" y="489"/>
                  </a:lnTo>
                  <a:lnTo>
                    <a:pt x="131" y="488"/>
                  </a:lnTo>
                  <a:lnTo>
                    <a:pt x="130" y="489"/>
                  </a:lnTo>
                  <a:lnTo>
                    <a:pt x="132" y="489"/>
                  </a:lnTo>
                  <a:lnTo>
                    <a:pt x="132" y="488"/>
                  </a:lnTo>
                  <a:lnTo>
                    <a:pt x="130" y="485"/>
                  </a:lnTo>
                  <a:lnTo>
                    <a:pt x="128" y="486"/>
                  </a:lnTo>
                  <a:lnTo>
                    <a:pt x="130" y="488"/>
                  </a:lnTo>
                  <a:lnTo>
                    <a:pt x="131" y="486"/>
                  </a:lnTo>
                  <a:lnTo>
                    <a:pt x="130" y="484"/>
                  </a:lnTo>
                  <a:lnTo>
                    <a:pt x="127" y="484"/>
                  </a:lnTo>
                  <a:lnTo>
                    <a:pt x="127" y="485"/>
                  </a:lnTo>
                  <a:lnTo>
                    <a:pt x="130" y="485"/>
                  </a:lnTo>
                  <a:lnTo>
                    <a:pt x="130" y="484"/>
                  </a:lnTo>
                  <a:lnTo>
                    <a:pt x="127" y="481"/>
                  </a:lnTo>
                  <a:lnTo>
                    <a:pt x="126" y="482"/>
                  </a:lnTo>
                  <a:lnTo>
                    <a:pt x="128" y="482"/>
                  </a:lnTo>
                  <a:lnTo>
                    <a:pt x="128" y="481"/>
                  </a:lnTo>
                  <a:lnTo>
                    <a:pt x="126" y="478"/>
                  </a:lnTo>
                  <a:lnTo>
                    <a:pt x="123" y="478"/>
                  </a:lnTo>
                  <a:lnTo>
                    <a:pt x="123" y="480"/>
                  </a:lnTo>
                  <a:lnTo>
                    <a:pt x="126" y="480"/>
                  </a:lnTo>
                  <a:lnTo>
                    <a:pt x="126" y="475"/>
                  </a:lnTo>
                  <a:lnTo>
                    <a:pt x="122" y="475"/>
                  </a:lnTo>
                  <a:lnTo>
                    <a:pt x="122" y="476"/>
                  </a:lnTo>
                  <a:lnTo>
                    <a:pt x="123" y="475"/>
                  </a:lnTo>
                  <a:lnTo>
                    <a:pt x="122" y="473"/>
                  </a:lnTo>
                  <a:lnTo>
                    <a:pt x="120" y="475"/>
                  </a:lnTo>
                  <a:lnTo>
                    <a:pt x="122" y="476"/>
                  </a:lnTo>
                  <a:lnTo>
                    <a:pt x="124" y="473"/>
                  </a:lnTo>
                  <a:lnTo>
                    <a:pt x="120" y="469"/>
                  </a:lnTo>
                  <a:lnTo>
                    <a:pt x="118" y="469"/>
                  </a:lnTo>
                  <a:lnTo>
                    <a:pt x="118" y="471"/>
                  </a:lnTo>
                  <a:lnTo>
                    <a:pt x="120" y="471"/>
                  </a:lnTo>
                  <a:lnTo>
                    <a:pt x="120" y="469"/>
                  </a:lnTo>
                  <a:lnTo>
                    <a:pt x="118" y="469"/>
                  </a:lnTo>
                  <a:lnTo>
                    <a:pt x="119" y="471"/>
                  </a:lnTo>
                  <a:lnTo>
                    <a:pt x="120" y="469"/>
                  </a:lnTo>
                  <a:lnTo>
                    <a:pt x="123" y="468"/>
                  </a:lnTo>
                  <a:lnTo>
                    <a:pt x="118" y="465"/>
                  </a:lnTo>
                  <a:lnTo>
                    <a:pt x="117" y="467"/>
                  </a:lnTo>
                  <a:lnTo>
                    <a:pt x="119" y="467"/>
                  </a:lnTo>
                  <a:lnTo>
                    <a:pt x="119" y="464"/>
                  </a:lnTo>
                  <a:lnTo>
                    <a:pt x="115" y="464"/>
                  </a:lnTo>
                  <a:lnTo>
                    <a:pt x="115" y="465"/>
                  </a:lnTo>
                  <a:lnTo>
                    <a:pt x="117" y="467"/>
                  </a:lnTo>
                  <a:lnTo>
                    <a:pt x="119" y="464"/>
                  </a:lnTo>
                  <a:lnTo>
                    <a:pt x="114" y="459"/>
                  </a:lnTo>
                  <a:lnTo>
                    <a:pt x="113" y="460"/>
                  </a:lnTo>
                  <a:lnTo>
                    <a:pt x="114" y="461"/>
                  </a:lnTo>
                  <a:lnTo>
                    <a:pt x="115" y="460"/>
                  </a:lnTo>
                  <a:lnTo>
                    <a:pt x="117" y="460"/>
                  </a:lnTo>
                  <a:lnTo>
                    <a:pt x="117" y="457"/>
                  </a:lnTo>
                  <a:lnTo>
                    <a:pt x="114" y="455"/>
                  </a:lnTo>
                  <a:lnTo>
                    <a:pt x="113" y="456"/>
                  </a:lnTo>
                  <a:lnTo>
                    <a:pt x="115" y="456"/>
                  </a:lnTo>
                  <a:lnTo>
                    <a:pt x="115" y="454"/>
                  </a:lnTo>
                  <a:lnTo>
                    <a:pt x="111" y="454"/>
                  </a:lnTo>
                  <a:lnTo>
                    <a:pt x="111" y="455"/>
                  </a:lnTo>
                  <a:lnTo>
                    <a:pt x="114" y="455"/>
                  </a:lnTo>
                  <a:lnTo>
                    <a:pt x="114" y="454"/>
                  </a:lnTo>
                  <a:lnTo>
                    <a:pt x="111" y="451"/>
                  </a:lnTo>
                  <a:lnTo>
                    <a:pt x="110" y="452"/>
                  </a:lnTo>
                  <a:lnTo>
                    <a:pt x="113" y="452"/>
                  </a:lnTo>
                  <a:lnTo>
                    <a:pt x="113" y="448"/>
                  </a:lnTo>
                  <a:lnTo>
                    <a:pt x="109" y="444"/>
                  </a:lnTo>
                  <a:lnTo>
                    <a:pt x="107" y="446"/>
                  </a:lnTo>
                  <a:lnTo>
                    <a:pt x="107" y="448"/>
                  </a:lnTo>
                  <a:lnTo>
                    <a:pt x="111" y="448"/>
                  </a:lnTo>
                  <a:lnTo>
                    <a:pt x="111" y="444"/>
                  </a:lnTo>
                  <a:lnTo>
                    <a:pt x="107" y="440"/>
                  </a:lnTo>
                  <a:lnTo>
                    <a:pt x="106" y="442"/>
                  </a:lnTo>
                  <a:lnTo>
                    <a:pt x="107" y="443"/>
                  </a:lnTo>
                  <a:lnTo>
                    <a:pt x="109" y="442"/>
                  </a:lnTo>
                  <a:lnTo>
                    <a:pt x="110" y="442"/>
                  </a:lnTo>
                  <a:lnTo>
                    <a:pt x="110" y="439"/>
                  </a:lnTo>
                  <a:lnTo>
                    <a:pt x="107" y="437"/>
                  </a:lnTo>
                  <a:lnTo>
                    <a:pt x="106" y="438"/>
                  </a:lnTo>
                  <a:lnTo>
                    <a:pt x="107" y="439"/>
                  </a:lnTo>
                  <a:lnTo>
                    <a:pt x="109" y="438"/>
                  </a:lnTo>
                  <a:lnTo>
                    <a:pt x="107" y="435"/>
                  </a:lnTo>
                  <a:lnTo>
                    <a:pt x="105" y="435"/>
                  </a:lnTo>
                  <a:lnTo>
                    <a:pt x="105" y="437"/>
                  </a:lnTo>
                  <a:lnTo>
                    <a:pt x="107" y="437"/>
                  </a:lnTo>
                  <a:lnTo>
                    <a:pt x="107" y="434"/>
                  </a:lnTo>
                  <a:lnTo>
                    <a:pt x="105" y="431"/>
                  </a:lnTo>
                  <a:lnTo>
                    <a:pt x="103" y="433"/>
                  </a:lnTo>
                  <a:lnTo>
                    <a:pt x="106" y="433"/>
                  </a:lnTo>
                  <a:lnTo>
                    <a:pt x="106" y="431"/>
                  </a:lnTo>
                  <a:lnTo>
                    <a:pt x="103" y="431"/>
                  </a:lnTo>
                  <a:lnTo>
                    <a:pt x="105" y="433"/>
                  </a:lnTo>
                  <a:lnTo>
                    <a:pt x="106" y="431"/>
                  </a:lnTo>
                  <a:lnTo>
                    <a:pt x="105" y="429"/>
                  </a:lnTo>
                  <a:lnTo>
                    <a:pt x="103" y="429"/>
                  </a:lnTo>
                  <a:lnTo>
                    <a:pt x="103" y="430"/>
                  </a:lnTo>
                  <a:lnTo>
                    <a:pt x="106" y="430"/>
                  </a:lnTo>
                  <a:lnTo>
                    <a:pt x="106" y="429"/>
                  </a:lnTo>
                  <a:lnTo>
                    <a:pt x="103" y="426"/>
                  </a:lnTo>
                  <a:lnTo>
                    <a:pt x="102" y="427"/>
                  </a:lnTo>
                  <a:lnTo>
                    <a:pt x="103" y="429"/>
                  </a:lnTo>
                  <a:lnTo>
                    <a:pt x="106" y="426"/>
                  </a:lnTo>
                  <a:lnTo>
                    <a:pt x="103" y="423"/>
                  </a:lnTo>
                  <a:lnTo>
                    <a:pt x="102" y="425"/>
                  </a:lnTo>
                  <a:lnTo>
                    <a:pt x="103" y="426"/>
                  </a:lnTo>
                  <a:lnTo>
                    <a:pt x="106" y="423"/>
                  </a:lnTo>
                  <a:lnTo>
                    <a:pt x="103" y="421"/>
                  </a:lnTo>
                  <a:lnTo>
                    <a:pt x="102" y="422"/>
                  </a:lnTo>
                  <a:lnTo>
                    <a:pt x="105" y="422"/>
                  </a:lnTo>
                  <a:lnTo>
                    <a:pt x="105" y="417"/>
                  </a:lnTo>
                  <a:lnTo>
                    <a:pt x="102" y="414"/>
                  </a:lnTo>
                  <a:lnTo>
                    <a:pt x="101" y="416"/>
                  </a:lnTo>
                  <a:lnTo>
                    <a:pt x="102" y="417"/>
                  </a:lnTo>
                  <a:lnTo>
                    <a:pt x="105" y="414"/>
                  </a:lnTo>
                  <a:lnTo>
                    <a:pt x="102" y="412"/>
                  </a:lnTo>
                  <a:lnTo>
                    <a:pt x="101" y="413"/>
                  </a:lnTo>
                  <a:lnTo>
                    <a:pt x="103" y="413"/>
                  </a:lnTo>
                  <a:lnTo>
                    <a:pt x="103" y="410"/>
                  </a:lnTo>
                  <a:lnTo>
                    <a:pt x="101" y="410"/>
                  </a:lnTo>
                  <a:lnTo>
                    <a:pt x="102" y="412"/>
                  </a:lnTo>
                  <a:lnTo>
                    <a:pt x="105" y="409"/>
                  </a:lnTo>
                  <a:lnTo>
                    <a:pt x="102" y="406"/>
                  </a:lnTo>
                  <a:lnTo>
                    <a:pt x="101" y="408"/>
                  </a:lnTo>
                  <a:lnTo>
                    <a:pt x="103" y="408"/>
                  </a:lnTo>
                  <a:lnTo>
                    <a:pt x="103" y="406"/>
                  </a:lnTo>
                  <a:lnTo>
                    <a:pt x="101" y="404"/>
                  </a:lnTo>
                  <a:lnTo>
                    <a:pt x="100" y="405"/>
                  </a:lnTo>
                  <a:lnTo>
                    <a:pt x="101" y="406"/>
                  </a:lnTo>
                  <a:lnTo>
                    <a:pt x="103" y="404"/>
                  </a:lnTo>
                  <a:lnTo>
                    <a:pt x="101" y="401"/>
                  </a:lnTo>
                  <a:lnTo>
                    <a:pt x="100" y="402"/>
                  </a:lnTo>
                  <a:lnTo>
                    <a:pt x="102" y="402"/>
                  </a:lnTo>
                  <a:lnTo>
                    <a:pt x="102" y="401"/>
                  </a:lnTo>
                  <a:lnTo>
                    <a:pt x="100" y="401"/>
                  </a:lnTo>
                  <a:lnTo>
                    <a:pt x="100" y="404"/>
                  </a:lnTo>
                  <a:lnTo>
                    <a:pt x="101" y="404"/>
                  </a:lnTo>
                  <a:lnTo>
                    <a:pt x="102" y="400"/>
                  </a:lnTo>
                  <a:lnTo>
                    <a:pt x="100" y="397"/>
                  </a:lnTo>
                  <a:lnTo>
                    <a:pt x="98" y="399"/>
                  </a:lnTo>
                  <a:lnTo>
                    <a:pt x="100" y="400"/>
                  </a:lnTo>
                  <a:lnTo>
                    <a:pt x="101" y="399"/>
                  </a:lnTo>
                  <a:lnTo>
                    <a:pt x="102" y="399"/>
                  </a:lnTo>
                  <a:lnTo>
                    <a:pt x="102" y="396"/>
                  </a:lnTo>
                  <a:lnTo>
                    <a:pt x="100" y="393"/>
                  </a:lnTo>
                  <a:lnTo>
                    <a:pt x="98" y="395"/>
                  </a:lnTo>
                  <a:lnTo>
                    <a:pt x="101" y="395"/>
                  </a:lnTo>
                  <a:lnTo>
                    <a:pt x="101" y="393"/>
                  </a:lnTo>
                  <a:lnTo>
                    <a:pt x="98" y="391"/>
                  </a:lnTo>
                  <a:lnTo>
                    <a:pt x="97" y="392"/>
                  </a:lnTo>
                  <a:lnTo>
                    <a:pt x="97" y="395"/>
                  </a:lnTo>
                  <a:lnTo>
                    <a:pt x="101" y="395"/>
                  </a:lnTo>
                  <a:lnTo>
                    <a:pt x="101" y="391"/>
                  </a:lnTo>
                  <a:lnTo>
                    <a:pt x="98" y="388"/>
                  </a:lnTo>
                  <a:lnTo>
                    <a:pt x="97" y="389"/>
                  </a:lnTo>
                  <a:lnTo>
                    <a:pt x="98" y="391"/>
                  </a:lnTo>
                  <a:lnTo>
                    <a:pt x="101" y="388"/>
                  </a:lnTo>
                  <a:lnTo>
                    <a:pt x="98" y="385"/>
                  </a:lnTo>
                  <a:lnTo>
                    <a:pt x="97" y="387"/>
                  </a:lnTo>
                  <a:lnTo>
                    <a:pt x="98" y="388"/>
                  </a:lnTo>
                  <a:lnTo>
                    <a:pt x="100" y="387"/>
                  </a:lnTo>
                  <a:lnTo>
                    <a:pt x="101" y="387"/>
                  </a:lnTo>
                  <a:lnTo>
                    <a:pt x="101" y="376"/>
                  </a:lnTo>
                  <a:lnTo>
                    <a:pt x="98" y="374"/>
                  </a:lnTo>
                  <a:lnTo>
                    <a:pt x="97" y="375"/>
                  </a:lnTo>
                  <a:lnTo>
                    <a:pt x="100" y="375"/>
                  </a:lnTo>
                  <a:lnTo>
                    <a:pt x="100" y="370"/>
                  </a:lnTo>
                  <a:lnTo>
                    <a:pt x="97" y="367"/>
                  </a:lnTo>
                  <a:lnTo>
                    <a:pt x="96" y="368"/>
                  </a:lnTo>
                  <a:lnTo>
                    <a:pt x="98" y="368"/>
                  </a:lnTo>
                  <a:lnTo>
                    <a:pt x="98" y="365"/>
                  </a:lnTo>
                  <a:lnTo>
                    <a:pt x="96" y="362"/>
                  </a:lnTo>
                  <a:lnTo>
                    <a:pt x="94" y="363"/>
                  </a:lnTo>
                  <a:lnTo>
                    <a:pt x="96" y="365"/>
                  </a:lnTo>
                  <a:lnTo>
                    <a:pt x="97" y="363"/>
                  </a:lnTo>
                  <a:lnTo>
                    <a:pt x="96" y="361"/>
                  </a:lnTo>
                  <a:lnTo>
                    <a:pt x="94" y="361"/>
                  </a:lnTo>
                  <a:lnTo>
                    <a:pt x="94" y="362"/>
                  </a:lnTo>
                  <a:lnTo>
                    <a:pt x="97" y="362"/>
                  </a:lnTo>
                  <a:lnTo>
                    <a:pt x="97" y="359"/>
                  </a:lnTo>
                  <a:lnTo>
                    <a:pt x="94" y="359"/>
                  </a:lnTo>
                  <a:lnTo>
                    <a:pt x="96" y="361"/>
                  </a:lnTo>
                  <a:lnTo>
                    <a:pt x="97" y="359"/>
                  </a:lnTo>
                  <a:lnTo>
                    <a:pt x="98" y="359"/>
                  </a:lnTo>
                  <a:lnTo>
                    <a:pt x="98" y="355"/>
                  </a:lnTo>
                  <a:lnTo>
                    <a:pt x="94" y="355"/>
                  </a:lnTo>
                  <a:lnTo>
                    <a:pt x="94" y="357"/>
                  </a:lnTo>
                  <a:lnTo>
                    <a:pt x="97" y="357"/>
                  </a:lnTo>
                  <a:lnTo>
                    <a:pt x="97" y="354"/>
                  </a:lnTo>
                  <a:lnTo>
                    <a:pt x="94" y="354"/>
                  </a:lnTo>
                  <a:lnTo>
                    <a:pt x="96" y="355"/>
                  </a:lnTo>
                  <a:lnTo>
                    <a:pt x="97" y="354"/>
                  </a:lnTo>
                  <a:lnTo>
                    <a:pt x="96" y="351"/>
                  </a:lnTo>
                  <a:lnTo>
                    <a:pt x="94" y="351"/>
                  </a:lnTo>
                  <a:lnTo>
                    <a:pt x="94" y="353"/>
                  </a:lnTo>
                  <a:lnTo>
                    <a:pt x="96" y="351"/>
                  </a:lnTo>
                  <a:lnTo>
                    <a:pt x="94" y="350"/>
                  </a:lnTo>
                  <a:lnTo>
                    <a:pt x="93" y="351"/>
                  </a:lnTo>
                  <a:lnTo>
                    <a:pt x="94" y="353"/>
                  </a:lnTo>
                  <a:lnTo>
                    <a:pt x="96" y="351"/>
                  </a:lnTo>
                  <a:lnTo>
                    <a:pt x="97" y="351"/>
                  </a:lnTo>
                  <a:lnTo>
                    <a:pt x="97" y="349"/>
                  </a:lnTo>
                  <a:lnTo>
                    <a:pt x="94" y="346"/>
                  </a:lnTo>
                  <a:lnTo>
                    <a:pt x="93" y="347"/>
                  </a:lnTo>
                  <a:lnTo>
                    <a:pt x="96" y="347"/>
                  </a:lnTo>
                  <a:lnTo>
                    <a:pt x="96" y="342"/>
                  </a:lnTo>
                  <a:lnTo>
                    <a:pt x="92" y="338"/>
                  </a:lnTo>
                  <a:lnTo>
                    <a:pt x="90" y="340"/>
                  </a:lnTo>
                  <a:lnTo>
                    <a:pt x="92" y="342"/>
                  </a:lnTo>
                  <a:lnTo>
                    <a:pt x="97" y="340"/>
                  </a:lnTo>
                  <a:lnTo>
                    <a:pt x="93" y="336"/>
                  </a:lnTo>
                  <a:lnTo>
                    <a:pt x="92" y="337"/>
                  </a:lnTo>
                  <a:lnTo>
                    <a:pt x="93" y="338"/>
                  </a:lnTo>
                  <a:lnTo>
                    <a:pt x="94" y="337"/>
                  </a:lnTo>
                  <a:lnTo>
                    <a:pt x="97" y="336"/>
                  </a:lnTo>
                  <a:lnTo>
                    <a:pt x="92" y="333"/>
                  </a:lnTo>
                  <a:lnTo>
                    <a:pt x="90" y="334"/>
                  </a:lnTo>
                  <a:lnTo>
                    <a:pt x="93" y="334"/>
                  </a:lnTo>
                  <a:lnTo>
                    <a:pt x="93" y="330"/>
                  </a:lnTo>
                  <a:lnTo>
                    <a:pt x="90" y="328"/>
                  </a:lnTo>
                  <a:lnTo>
                    <a:pt x="89" y="329"/>
                  </a:lnTo>
                  <a:lnTo>
                    <a:pt x="90" y="330"/>
                  </a:lnTo>
                  <a:lnTo>
                    <a:pt x="92" y="329"/>
                  </a:lnTo>
                  <a:lnTo>
                    <a:pt x="90" y="327"/>
                  </a:lnTo>
                  <a:lnTo>
                    <a:pt x="89" y="327"/>
                  </a:lnTo>
                  <a:lnTo>
                    <a:pt x="89" y="328"/>
                  </a:lnTo>
                  <a:lnTo>
                    <a:pt x="90" y="330"/>
                  </a:lnTo>
                  <a:lnTo>
                    <a:pt x="96" y="328"/>
                  </a:lnTo>
                  <a:lnTo>
                    <a:pt x="90" y="323"/>
                  </a:lnTo>
                  <a:lnTo>
                    <a:pt x="89" y="324"/>
                  </a:lnTo>
                  <a:lnTo>
                    <a:pt x="90" y="325"/>
                  </a:lnTo>
                  <a:lnTo>
                    <a:pt x="92" y="324"/>
                  </a:lnTo>
                  <a:lnTo>
                    <a:pt x="90" y="321"/>
                  </a:lnTo>
                  <a:lnTo>
                    <a:pt x="89" y="321"/>
                  </a:lnTo>
                  <a:lnTo>
                    <a:pt x="89" y="323"/>
                  </a:lnTo>
                  <a:lnTo>
                    <a:pt x="92" y="323"/>
                  </a:lnTo>
                  <a:lnTo>
                    <a:pt x="92" y="321"/>
                  </a:lnTo>
                  <a:lnTo>
                    <a:pt x="89" y="319"/>
                  </a:lnTo>
                  <a:lnTo>
                    <a:pt x="88" y="320"/>
                  </a:lnTo>
                  <a:lnTo>
                    <a:pt x="90" y="320"/>
                  </a:lnTo>
                  <a:lnTo>
                    <a:pt x="90" y="319"/>
                  </a:lnTo>
                  <a:lnTo>
                    <a:pt x="88" y="319"/>
                  </a:lnTo>
                  <a:lnTo>
                    <a:pt x="89" y="320"/>
                  </a:lnTo>
                  <a:lnTo>
                    <a:pt x="90" y="319"/>
                  </a:lnTo>
                  <a:lnTo>
                    <a:pt x="89" y="316"/>
                  </a:lnTo>
                  <a:lnTo>
                    <a:pt x="88" y="316"/>
                  </a:lnTo>
                  <a:lnTo>
                    <a:pt x="88" y="317"/>
                  </a:lnTo>
                  <a:lnTo>
                    <a:pt x="90" y="317"/>
                  </a:lnTo>
                  <a:lnTo>
                    <a:pt x="90" y="315"/>
                  </a:lnTo>
                  <a:lnTo>
                    <a:pt x="88" y="312"/>
                  </a:lnTo>
                  <a:lnTo>
                    <a:pt x="86" y="313"/>
                  </a:lnTo>
                  <a:lnTo>
                    <a:pt x="89" y="313"/>
                  </a:lnTo>
                  <a:lnTo>
                    <a:pt x="89" y="311"/>
                  </a:lnTo>
                  <a:lnTo>
                    <a:pt x="85" y="311"/>
                  </a:lnTo>
                  <a:lnTo>
                    <a:pt x="85" y="312"/>
                  </a:lnTo>
                  <a:lnTo>
                    <a:pt x="86" y="313"/>
                  </a:lnTo>
                  <a:lnTo>
                    <a:pt x="89" y="311"/>
                  </a:lnTo>
                  <a:lnTo>
                    <a:pt x="86" y="308"/>
                  </a:lnTo>
                  <a:lnTo>
                    <a:pt x="85" y="310"/>
                  </a:lnTo>
                  <a:lnTo>
                    <a:pt x="86" y="311"/>
                  </a:lnTo>
                  <a:lnTo>
                    <a:pt x="88" y="310"/>
                  </a:lnTo>
                  <a:lnTo>
                    <a:pt x="86" y="307"/>
                  </a:lnTo>
                  <a:lnTo>
                    <a:pt x="84" y="307"/>
                  </a:lnTo>
                  <a:lnTo>
                    <a:pt x="84" y="308"/>
                  </a:lnTo>
                  <a:lnTo>
                    <a:pt x="85" y="310"/>
                  </a:lnTo>
                  <a:lnTo>
                    <a:pt x="88" y="307"/>
                  </a:lnTo>
                  <a:lnTo>
                    <a:pt x="85" y="304"/>
                  </a:lnTo>
                  <a:lnTo>
                    <a:pt x="84" y="306"/>
                  </a:lnTo>
                  <a:lnTo>
                    <a:pt x="86" y="306"/>
                  </a:lnTo>
                  <a:lnTo>
                    <a:pt x="86" y="300"/>
                  </a:lnTo>
                  <a:lnTo>
                    <a:pt x="84" y="298"/>
                  </a:lnTo>
                  <a:lnTo>
                    <a:pt x="83" y="299"/>
                  </a:lnTo>
                  <a:lnTo>
                    <a:pt x="85" y="299"/>
                  </a:lnTo>
                  <a:lnTo>
                    <a:pt x="85" y="295"/>
                  </a:lnTo>
                  <a:lnTo>
                    <a:pt x="83" y="292"/>
                  </a:lnTo>
                  <a:lnTo>
                    <a:pt x="81" y="294"/>
                  </a:lnTo>
                  <a:lnTo>
                    <a:pt x="84" y="294"/>
                  </a:lnTo>
                  <a:lnTo>
                    <a:pt x="84" y="289"/>
                  </a:lnTo>
                  <a:lnTo>
                    <a:pt x="81" y="286"/>
                  </a:lnTo>
                  <a:lnTo>
                    <a:pt x="80" y="287"/>
                  </a:lnTo>
                  <a:lnTo>
                    <a:pt x="83" y="287"/>
                  </a:lnTo>
                  <a:lnTo>
                    <a:pt x="83" y="282"/>
                  </a:lnTo>
                  <a:lnTo>
                    <a:pt x="79" y="282"/>
                  </a:lnTo>
                  <a:lnTo>
                    <a:pt x="79" y="283"/>
                  </a:lnTo>
                  <a:lnTo>
                    <a:pt x="81" y="283"/>
                  </a:lnTo>
                  <a:lnTo>
                    <a:pt x="81" y="282"/>
                  </a:lnTo>
                  <a:lnTo>
                    <a:pt x="79" y="282"/>
                  </a:lnTo>
                  <a:lnTo>
                    <a:pt x="80" y="283"/>
                  </a:lnTo>
                  <a:lnTo>
                    <a:pt x="83" y="281"/>
                  </a:lnTo>
                  <a:lnTo>
                    <a:pt x="80" y="278"/>
                  </a:lnTo>
                  <a:lnTo>
                    <a:pt x="79" y="279"/>
                  </a:lnTo>
                  <a:lnTo>
                    <a:pt x="80" y="281"/>
                  </a:lnTo>
                  <a:lnTo>
                    <a:pt x="81" y="279"/>
                  </a:lnTo>
                  <a:lnTo>
                    <a:pt x="80" y="277"/>
                  </a:lnTo>
                  <a:lnTo>
                    <a:pt x="79" y="277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1" y="273"/>
                  </a:lnTo>
                  <a:lnTo>
                    <a:pt x="79" y="270"/>
                  </a:lnTo>
                  <a:lnTo>
                    <a:pt x="77" y="272"/>
                  </a:lnTo>
                  <a:lnTo>
                    <a:pt x="80" y="272"/>
                  </a:lnTo>
                  <a:lnTo>
                    <a:pt x="80" y="268"/>
                  </a:lnTo>
                  <a:lnTo>
                    <a:pt x="77" y="265"/>
                  </a:lnTo>
                  <a:lnTo>
                    <a:pt x="76" y="266"/>
                  </a:lnTo>
                  <a:lnTo>
                    <a:pt x="79" y="266"/>
                  </a:lnTo>
                  <a:lnTo>
                    <a:pt x="79" y="262"/>
                  </a:lnTo>
                  <a:lnTo>
                    <a:pt x="75" y="262"/>
                  </a:lnTo>
                  <a:lnTo>
                    <a:pt x="75" y="264"/>
                  </a:lnTo>
                  <a:lnTo>
                    <a:pt x="77" y="264"/>
                  </a:lnTo>
                  <a:lnTo>
                    <a:pt x="77" y="260"/>
                  </a:lnTo>
                  <a:lnTo>
                    <a:pt x="75" y="257"/>
                  </a:lnTo>
                  <a:lnTo>
                    <a:pt x="73" y="258"/>
                  </a:lnTo>
                  <a:lnTo>
                    <a:pt x="76" y="258"/>
                  </a:lnTo>
                  <a:lnTo>
                    <a:pt x="76" y="257"/>
                  </a:lnTo>
                  <a:lnTo>
                    <a:pt x="73" y="255"/>
                  </a:lnTo>
                  <a:lnTo>
                    <a:pt x="72" y="256"/>
                  </a:lnTo>
                  <a:lnTo>
                    <a:pt x="75" y="256"/>
                  </a:lnTo>
                  <a:lnTo>
                    <a:pt x="75" y="252"/>
                  </a:lnTo>
                  <a:lnTo>
                    <a:pt x="71" y="252"/>
                  </a:lnTo>
                  <a:lnTo>
                    <a:pt x="71" y="253"/>
                  </a:lnTo>
                  <a:lnTo>
                    <a:pt x="72" y="252"/>
                  </a:lnTo>
                  <a:lnTo>
                    <a:pt x="71" y="251"/>
                  </a:lnTo>
                  <a:lnTo>
                    <a:pt x="69" y="252"/>
                  </a:lnTo>
                  <a:lnTo>
                    <a:pt x="72" y="252"/>
                  </a:lnTo>
                  <a:lnTo>
                    <a:pt x="72" y="251"/>
                  </a:lnTo>
                  <a:lnTo>
                    <a:pt x="69" y="248"/>
                  </a:lnTo>
                  <a:lnTo>
                    <a:pt x="68" y="249"/>
                  </a:lnTo>
                  <a:lnTo>
                    <a:pt x="71" y="249"/>
                  </a:lnTo>
                  <a:lnTo>
                    <a:pt x="71" y="248"/>
                  </a:lnTo>
                  <a:lnTo>
                    <a:pt x="67" y="244"/>
                  </a:lnTo>
                  <a:lnTo>
                    <a:pt x="65" y="245"/>
                  </a:lnTo>
                  <a:lnTo>
                    <a:pt x="67" y="247"/>
                  </a:lnTo>
                  <a:lnTo>
                    <a:pt x="68" y="245"/>
                  </a:lnTo>
                  <a:lnTo>
                    <a:pt x="67" y="243"/>
                  </a:lnTo>
                  <a:lnTo>
                    <a:pt x="65" y="243"/>
                  </a:lnTo>
                  <a:lnTo>
                    <a:pt x="65" y="244"/>
                  </a:lnTo>
                  <a:lnTo>
                    <a:pt x="68" y="244"/>
                  </a:lnTo>
                  <a:lnTo>
                    <a:pt x="68" y="243"/>
                  </a:lnTo>
                  <a:lnTo>
                    <a:pt x="63" y="237"/>
                  </a:lnTo>
                  <a:lnTo>
                    <a:pt x="62" y="239"/>
                  </a:lnTo>
                  <a:lnTo>
                    <a:pt x="62" y="241"/>
                  </a:lnTo>
                  <a:lnTo>
                    <a:pt x="65" y="241"/>
                  </a:lnTo>
                  <a:lnTo>
                    <a:pt x="65" y="237"/>
                  </a:lnTo>
                  <a:lnTo>
                    <a:pt x="60" y="232"/>
                  </a:lnTo>
                  <a:lnTo>
                    <a:pt x="59" y="234"/>
                  </a:lnTo>
                  <a:lnTo>
                    <a:pt x="62" y="234"/>
                  </a:lnTo>
                  <a:lnTo>
                    <a:pt x="62" y="231"/>
                  </a:lnTo>
                  <a:lnTo>
                    <a:pt x="59" y="228"/>
                  </a:lnTo>
                  <a:lnTo>
                    <a:pt x="58" y="230"/>
                  </a:lnTo>
                  <a:lnTo>
                    <a:pt x="58" y="232"/>
                  </a:lnTo>
                  <a:lnTo>
                    <a:pt x="59" y="232"/>
                  </a:lnTo>
                  <a:lnTo>
                    <a:pt x="60" y="228"/>
                  </a:lnTo>
                  <a:lnTo>
                    <a:pt x="58" y="227"/>
                  </a:lnTo>
                  <a:lnTo>
                    <a:pt x="56" y="228"/>
                  </a:lnTo>
                  <a:lnTo>
                    <a:pt x="59" y="228"/>
                  </a:lnTo>
                  <a:lnTo>
                    <a:pt x="59" y="227"/>
                  </a:lnTo>
                  <a:lnTo>
                    <a:pt x="56" y="224"/>
                  </a:lnTo>
                  <a:lnTo>
                    <a:pt x="55" y="226"/>
                  </a:lnTo>
                  <a:lnTo>
                    <a:pt x="58" y="226"/>
                  </a:lnTo>
                  <a:lnTo>
                    <a:pt x="58" y="222"/>
                  </a:lnTo>
                  <a:lnTo>
                    <a:pt x="54" y="222"/>
                  </a:lnTo>
                  <a:lnTo>
                    <a:pt x="54" y="223"/>
                  </a:lnTo>
                  <a:lnTo>
                    <a:pt x="56" y="223"/>
                  </a:lnTo>
                  <a:lnTo>
                    <a:pt x="56" y="222"/>
                  </a:lnTo>
                  <a:lnTo>
                    <a:pt x="55" y="219"/>
                  </a:lnTo>
                  <a:lnTo>
                    <a:pt x="52" y="219"/>
                  </a:lnTo>
                  <a:lnTo>
                    <a:pt x="55" y="219"/>
                  </a:lnTo>
                  <a:lnTo>
                    <a:pt x="55" y="218"/>
                  </a:lnTo>
                  <a:lnTo>
                    <a:pt x="52" y="215"/>
                  </a:lnTo>
                  <a:lnTo>
                    <a:pt x="51" y="217"/>
                  </a:lnTo>
                  <a:lnTo>
                    <a:pt x="54" y="217"/>
                  </a:lnTo>
                  <a:lnTo>
                    <a:pt x="54" y="215"/>
                  </a:lnTo>
                  <a:lnTo>
                    <a:pt x="51" y="213"/>
                  </a:lnTo>
                  <a:lnTo>
                    <a:pt x="50" y="214"/>
                  </a:lnTo>
                  <a:lnTo>
                    <a:pt x="50" y="217"/>
                  </a:lnTo>
                  <a:lnTo>
                    <a:pt x="51" y="217"/>
                  </a:lnTo>
                  <a:lnTo>
                    <a:pt x="52" y="213"/>
                  </a:lnTo>
                  <a:lnTo>
                    <a:pt x="51" y="211"/>
                  </a:lnTo>
                  <a:lnTo>
                    <a:pt x="50" y="213"/>
                  </a:lnTo>
                  <a:lnTo>
                    <a:pt x="52" y="213"/>
                  </a:lnTo>
                  <a:lnTo>
                    <a:pt x="52" y="211"/>
                  </a:lnTo>
                  <a:lnTo>
                    <a:pt x="50" y="209"/>
                  </a:lnTo>
                  <a:lnTo>
                    <a:pt x="47" y="209"/>
                  </a:lnTo>
                  <a:lnTo>
                    <a:pt x="47" y="210"/>
                  </a:lnTo>
                  <a:lnTo>
                    <a:pt x="50" y="210"/>
                  </a:lnTo>
                  <a:lnTo>
                    <a:pt x="50" y="207"/>
                  </a:lnTo>
                  <a:lnTo>
                    <a:pt x="46" y="203"/>
                  </a:lnTo>
                  <a:lnTo>
                    <a:pt x="43" y="203"/>
                  </a:lnTo>
                  <a:lnTo>
                    <a:pt x="43" y="205"/>
                  </a:lnTo>
                  <a:lnTo>
                    <a:pt x="45" y="206"/>
                  </a:lnTo>
                  <a:lnTo>
                    <a:pt x="46" y="205"/>
                  </a:lnTo>
                  <a:lnTo>
                    <a:pt x="47" y="205"/>
                  </a:lnTo>
                  <a:lnTo>
                    <a:pt x="47" y="202"/>
                  </a:lnTo>
                  <a:lnTo>
                    <a:pt x="45" y="200"/>
                  </a:lnTo>
                  <a:lnTo>
                    <a:pt x="43" y="201"/>
                  </a:lnTo>
                  <a:lnTo>
                    <a:pt x="46" y="201"/>
                  </a:lnTo>
                  <a:lnTo>
                    <a:pt x="46" y="198"/>
                  </a:lnTo>
                  <a:lnTo>
                    <a:pt x="45" y="198"/>
                  </a:lnTo>
                  <a:lnTo>
                    <a:pt x="42" y="197"/>
                  </a:lnTo>
                  <a:lnTo>
                    <a:pt x="41" y="198"/>
                  </a:lnTo>
                  <a:lnTo>
                    <a:pt x="43" y="198"/>
                  </a:lnTo>
                  <a:lnTo>
                    <a:pt x="43" y="194"/>
                  </a:lnTo>
                  <a:lnTo>
                    <a:pt x="41" y="192"/>
                  </a:lnTo>
                  <a:lnTo>
                    <a:pt x="39" y="193"/>
                  </a:lnTo>
                  <a:lnTo>
                    <a:pt x="42" y="193"/>
                  </a:lnTo>
                  <a:lnTo>
                    <a:pt x="42" y="190"/>
                  </a:lnTo>
                  <a:lnTo>
                    <a:pt x="38" y="186"/>
                  </a:lnTo>
                  <a:lnTo>
                    <a:pt x="37" y="188"/>
                  </a:lnTo>
                  <a:lnTo>
                    <a:pt x="39" y="188"/>
                  </a:lnTo>
                  <a:lnTo>
                    <a:pt x="39" y="183"/>
                  </a:lnTo>
                  <a:lnTo>
                    <a:pt x="35" y="183"/>
                  </a:lnTo>
                  <a:lnTo>
                    <a:pt x="35" y="184"/>
                  </a:lnTo>
                  <a:lnTo>
                    <a:pt x="37" y="185"/>
                  </a:lnTo>
                  <a:lnTo>
                    <a:pt x="38" y="184"/>
                  </a:lnTo>
                  <a:lnTo>
                    <a:pt x="39" y="184"/>
                  </a:lnTo>
                  <a:lnTo>
                    <a:pt x="39" y="181"/>
                  </a:lnTo>
                  <a:lnTo>
                    <a:pt x="37" y="179"/>
                  </a:lnTo>
                  <a:lnTo>
                    <a:pt x="35" y="180"/>
                  </a:lnTo>
                  <a:lnTo>
                    <a:pt x="38" y="180"/>
                  </a:lnTo>
                  <a:lnTo>
                    <a:pt x="38" y="179"/>
                  </a:lnTo>
                  <a:lnTo>
                    <a:pt x="35" y="179"/>
                  </a:lnTo>
                  <a:lnTo>
                    <a:pt x="37" y="180"/>
                  </a:lnTo>
                  <a:lnTo>
                    <a:pt x="39" y="177"/>
                  </a:lnTo>
                  <a:lnTo>
                    <a:pt x="37" y="175"/>
                  </a:lnTo>
                  <a:lnTo>
                    <a:pt x="35" y="176"/>
                  </a:lnTo>
                  <a:lnTo>
                    <a:pt x="38" y="176"/>
                  </a:lnTo>
                  <a:lnTo>
                    <a:pt x="38" y="175"/>
                  </a:lnTo>
                  <a:lnTo>
                    <a:pt x="35" y="172"/>
                  </a:lnTo>
                  <a:lnTo>
                    <a:pt x="34" y="173"/>
                  </a:lnTo>
                  <a:lnTo>
                    <a:pt x="35" y="175"/>
                  </a:lnTo>
                  <a:lnTo>
                    <a:pt x="38" y="172"/>
                  </a:lnTo>
                  <a:lnTo>
                    <a:pt x="35" y="169"/>
                  </a:lnTo>
                  <a:lnTo>
                    <a:pt x="33" y="169"/>
                  </a:lnTo>
                  <a:lnTo>
                    <a:pt x="33" y="171"/>
                  </a:lnTo>
                  <a:lnTo>
                    <a:pt x="35" y="171"/>
                  </a:lnTo>
                  <a:lnTo>
                    <a:pt x="35" y="167"/>
                  </a:lnTo>
                  <a:lnTo>
                    <a:pt x="33" y="164"/>
                  </a:lnTo>
                  <a:lnTo>
                    <a:pt x="31" y="165"/>
                  </a:lnTo>
                  <a:lnTo>
                    <a:pt x="34" y="165"/>
                  </a:lnTo>
                  <a:lnTo>
                    <a:pt x="34" y="162"/>
                  </a:lnTo>
                  <a:lnTo>
                    <a:pt x="31" y="159"/>
                  </a:lnTo>
                  <a:lnTo>
                    <a:pt x="30" y="160"/>
                  </a:lnTo>
                  <a:lnTo>
                    <a:pt x="33" y="160"/>
                  </a:lnTo>
                  <a:lnTo>
                    <a:pt x="33" y="158"/>
                  </a:lnTo>
                  <a:lnTo>
                    <a:pt x="29" y="158"/>
                  </a:lnTo>
                  <a:lnTo>
                    <a:pt x="29" y="159"/>
                  </a:lnTo>
                  <a:lnTo>
                    <a:pt x="30" y="160"/>
                  </a:lnTo>
                  <a:lnTo>
                    <a:pt x="33" y="158"/>
                  </a:lnTo>
                  <a:lnTo>
                    <a:pt x="30" y="155"/>
                  </a:lnTo>
                  <a:lnTo>
                    <a:pt x="29" y="156"/>
                  </a:lnTo>
                  <a:lnTo>
                    <a:pt x="31" y="156"/>
                  </a:lnTo>
                  <a:lnTo>
                    <a:pt x="31" y="155"/>
                  </a:lnTo>
                  <a:lnTo>
                    <a:pt x="29" y="155"/>
                  </a:lnTo>
                  <a:lnTo>
                    <a:pt x="29" y="158"/>
                  </a:lnTo>
                  <a:lnTo>
                    <a:pt x="30" y="158"/>
                  </a:lnTo>
                  <a:lnTo>
                    <a:pt x="31" y="154"/>
                  </a:lnTo>
                  <a:lnTo>
                    <a:pt x="29" y="151"/>
                  </a:lnTo>
                  <a:lnTo>
                    <a:pt x="28" y="152"/>
                  </a:lnTo>
                  <a:lnTo>
                    <a:pt x="29" y="154"/>
                  </a:lnTo>
                  <a:lnTo>
                    <a:pt x="31" y="151"/>
                  </a:lnTo>
                  <a:lnTo>
                    <a:pt x="29" y="148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8" y="151"/>
                  </a:lnTo>
                  <a:lnTo>
                    <a:pt x="29" y="150"/>
                  </a:lnTo>
                  <a:lnTo>
                    <a:pt x="30" y="150"/>
                  </a:lnTo>
                  <a:lnTo>
                    <a:pt x="30" y="143"/>
                  </a:lnTo>
                  <a:lnTo>
                    <a:pt x="28" y="141"/>
                  </a:lnTo>
                  <a:lnTo>
                    <a:pt x="26" y="142"/>
                  </a:lnTo>
                  <a:lnTo>
                    <a:pt x="29" y="142"/>
                  </a:lnTo>
                  <a:lnTo>
                    <a:pt x="29" y="137"/>
                  </a:lnTo>
                  <a:lnTo>
                    <a:pt x="26" y="134"/>
                  </a:lnTo>
                  <a:lnTo>
                    <a:pt x="25" y="135"/>
                  </a:lnTo>
                  <a:lnTo>
                    <a:pt x="28" y="135"/>
                  </a:lnTo>
                  <a:lnTo>
                    <a:pt x="28" y="130"/>
                  </a:lnTo>
                  <a:lnTo>
                    <a:pt x="24" y="130"/>
                  </a:lnTo>
                  <a:lnTo>
                    <a:pt x="24" y="131"/>
                  </a:lnTo>
                  <a:lnTo>
                    <a:pt x="26" y="131"/>
                  </a:lnTo>
                  <a:lnTo>
                    <a:pt x="26" y="130"/>
                  </a:lnTo>
                  <a:lnTo>
                    <a:pt x="24" y="130"/>
                  </a:lnTo>
                  <a:lnTo>
                    <a:pt x="25" y="131"/>
                  </a:lnTo>
                  <a:lnTo>
                    <a:pt x="28" y="129"/>
                  </a:lnTo>
                  <a:lnTo>
                    <a:pt x="25" y="126"/>
                  </a:lnTo>
                  <a:lnTo>
                    <a:pt x="24" y="128"/>
                  </a:lnTo>
                  <a:lnTo>
                    <a:pt x="25" y="129"/>
                  </a:lnTo>
                  <a:lnTo>
                    <a:pt x="28" y="126"/>
                  </a:lnTo>
                  <a:lnTo>
                    <a:pt x="25" y="124"/>
                  </a:lnTo>
                  <a:lnTo>
                    <a:pt x="24" y="125"/>
                  </a:lnTo>
                  <a:lnTo>
                    <a:pt x="26" y="125"/>
                  </a:lnTo>
                  <a:lnTo>
                    <a:pt x="26" y="124"/>
                  </a:lnTo>
                  <a:lnTo>
                    <a:pt x="24" y="121"/>
                  </a:lnTo>
                  <a:lnTo>
                    <a:pt x="22" y="122"/>
                  </a:lnTo>
                  <a:lnTo>
                    <a:pt x="25" y="122"/>
                  </a:lnTo>
                  <a:lnTo>
                    <a:pt x="25" y="120"/>
                  </a:lnTo>
                  <a:lnTo>
                    <a:pt x="21" y="120"/>
                  </a:lnTo>
                  <a:lnTo>
                    <a:pt x="21" y="121"/>
                  </a:lnTo>
                  <a:lnTo>
                    <a:pt x="24" y="121"/>
                  </a:lnTo>
                  <a:lnTo>
                    <a:pt x="24" y="120"/>
                  </a:lnTo>
                  <a:lnTo>
                    <a:pt x="21" y="117"/>
                  </a:lnTo>
                  <a:lnTo>
                    <a:pt x="20" y="118"/>
                  </a:lnTo>
                  <a:lnTo>
                    <a:pt x="22" y="118"/>
                  </a:lnTo>
                  <a:lnTo>
                    <a:pt x="22" y="109"/>
                  </a:lnTo>
                  <a:lnTo>
                    <a:pt x="20" y="107"/>
                  </a:lnTo>
                  <a:lnTo>
                    <a:pt x="18" y="108"/>
                  </a:lnTo>
                  <a:lnTo>
                    <a:pt x="20" y="109"/>
                  </a:lnTo>
                  <a:lnTo>
                    <a:pt x="22" y="107"/>
                  </a:lnTo>
                  <a:lnTo>
                    <a:pt x="20" y="104"/>
                  </a:lnTo>
                  <a:lnTo>
                    <a:pt x="18" y="105"/>
                  </a:lnTo>
                  <a:lnTo>
                    <a:pt x="21" y="105"/>
                  </a:lnTo>
                  <a:lnTo>
                    <a:pt x="21" y="104"/>
                  </a:lnTo>
                  <a:lnTo>
                    <a:pt x="18" y="104"/>
                  </a:lnTo>
                  <a:lnTo>
                    <a:pt x="20" y="105"/>
                  </a:lnTo>
                  <a:lnTo>
                    <a:pt x="21" y="104"/>
                  </a:lnTo>
                  <a:lnTo>
                    <a:pt x="22" y="104"/>
                  </a:lnTo>
                  <a:lnTo>
                    <a:pt x="22" y="101"/>
                  </a:lnTo>
                  <a:lnTo>
                    <a:pt x="20" y="101"/>
                  </a:lnTo>
                  <a:lnTo>
                    <a:pt x="21" y="103"/>
                  </a:lnTo>
                  <a:lnTo>
                    <a:pt x="22" y="101"/>
                  </a:lnTo>
                  <a:lnTo>
                    <a:pt x="21" y="99"/>
                  </a:lnTo>
                  <a:lnTo>
                    <a:pt x="20" y="99"/>
                  </a:lnTo>
                  <a:lnTo>
                    <a:pt x="20" y="100"/>
                  </a:lnTo>
                  <a:lnTo>
                    <a:pt x="22" y="100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20" y="99"/>
                  </a:lnTo>
                  <a:lnTo>
                    <a:pt x="21" y="99"/>
                  </a:lnTo>
                  <a:lnTo>
                    <a:pt x="22" y="95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21" y="93"/>
                  </a:lnTo>
                  <a:lnTo>
                    <a:pt x="21" y="92"/>
                  </a:lnTo>
                  <a:lnTo>
                    <a:pt x="16" y="87"/>
                  </a:lnTo>
                  <a:lnTo>
                    <a:pt x="14" y="88"/>
                  </a:lnTo>
                  <a:lnTo>
                    <a:pt x="16" y="90"/>
                  </a:lnTo>
                  <a:lnTo>
                    <a:pt x="17" y="88"/>
                  </a:lnTo>
                  <a:lnTo>
                    <a:pt x="18" y="88"/>
                  </a:lnTo>
                  <a:lnTo>
                    <a:pt x="18" y="84"/>
                  </a:lnTo>
                  <a:lnTo>
                    <a:pt x="14" y="84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14" y="83"/>
                  </a:lnTo>
                  <a:lnTo>
                    <a:pt x="13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4" y="82"/>
                  </a:lnTo>
                  <a:lnTo>
                    <a:pt x="14" y="78"/>
                  </a:lnTo>
                  <a:lnTo>
                    <a:pt x="10" y="74"/>
                  </a:lnTo>
                  <a:lnTo>
                    <a:pt x="9" y="75"/>
                  </a:lnTo>
                  <a:lnTo>
                    <a:pt x="12" y="75"/>
                  </a:lnTo>
                  <a:lnTo>
                    <a:pt x="12" y="66"/>
                  </a:lnTo>
                  <a:lnTo>
                    <a:pt x="9" y="63"/>
                  </a:lnTo>
                  <a:lnTo>
                    <a:pt x="8" y="65"/>
                  </a:lnTo>
                  <a:lnTo>
                    <a:pt x="9" y="66"/>
                  </a:lnTo>
                  <a:lnTo>
                    <a:pt x="10" y="65"/>
                  </a:lnTo>
                  <a:lnTo>
                    <a:pt x="12" y="65"/>
                  </a:lnTo>
                  <a:lnTo>
                    <a:pt x="12" y="62"/>
                  </a:lnTo>
                  <a:lnTo>
                    <a:pt x="9" y="62"/>
                  </a:lnTo>
                  <a:lnTo>
                    <a:pt x="10" y="63"/>
                  </a:lnTo>
                  <a:lnTo>
                    <a:pt x="12" y="62"/>
                  </a:lnTo>
                  <a:lnTo>
                    <a:pt x="13" y="62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9" y="55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8" y="55"/>
                  </a:lnTo>
                  <a:lnTo>
                    <a:pt x="7" y="54"/>
                  </a:lnTo>
                  <a:lnTo>
                    <a:pt x="5" y="55"/>
                  </a:lnTo>
                  <a:lnTo>
                    <a:pt x="8" y="55"/>
                  </a:lnTo>
                  <a:lnTo>
                    <a:pt x="8" y="50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7" y="52"/>
                  </a:lnTo>
                  <a:lnTo>
                    <a:pt x="7" y="48"/>
                  </a:lnTo>
                  <a:lnTo>
                    <a:pt x="4" y="45"/>
                  </a:lnTo>
                  <a:lnTo>
                    <a:pt x="3" y="46"/>
                  </a:lnTo>
                  <a:lnTo>
                    <a:pt x="3" y="49"/>
                  </a:lnTo>
                  <a:lnTo>
                    <a:pt x="7" y="49"/>
                  </a:lnTo>
                  <a:lnTo>
                    <a:pt x="7" y="4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4" y="44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7" y="38"/>
                  </a:lnTo>
                  <a:lnTo>
                    <a:pt x="4" y="36"/>
                  </a:lnTo>
                  <a:lnTo>
                    <a:pt x="3" y="37"/>
                  </a:lnTo>
                  <a:lnTo>
                    <a:pt x="4" y="38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7" y="20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9" y="16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Freeform 210"/>
            <p:cNvSpPr>
              <a:spLocks/>
            </p:cNvSpPr>
            <p:nvPr/>
          </p:nvSpPr>
          <p:spPr bwMode="auto">
            <a:xfrm rot="16200000">
              <a:off x="4960938" y="3910013"/>
              <a:ext cx="914400" cy="1231900"/>
            </a:xfrm>
            <a:custGeom>
              <a:avLst/>
              <a:gdLst>
                <a:gd name="T0" fmla="*/ 224 w 576"/>
                <a:gd name="T1" fmla="*/ 22 h 776"/>
                <a:gd name="T2" fmla="*/ 224 w 576"/>
                <a:gd name="T3" fmla="*/ 53 h 776"/>
                <a:gd name="T4" fmla="*/ 255 w 576"/>
                <a:gd name="T5" fmla="*/ 78 h 776"/>
                <a:gd name="T6" fmla="*/ 284 w 576"/>
                <a:gd name="T7" fmla="*/ 104 h 776"/>
                <a:gd name="T8" fmla="*/ 335 w 576"/>
                <a:gd name="T9" fmla="*/ 127 h 776"/>
                <a:gd name="T10" fmla="*/ 346 w 576"/>
                <a:gd name="T11" fmla="*/ 149 h 776"/>
                <a:gd name="T12" fmla="*/ 346 w 576"/>
                <a:gd name="T13" fmla="*/ 174 h 776"/>
                <a:gd name="T14" fmla="*/ 369 w 576"/>
                <a:gd name="T15" fmla="*/ 200 h 776"/>
                <a:gd name="T16" fmla="*/ 398 w 576"/>
                <a:gd name="T17" fmla="*/ 220 h 776"/>
                <a:gd name="T18" fmla="*/ 439 w 576"/>
                <a:gd name="T19" fmla="*/ 249 h 776"/>
                <a:gd name="T20" fmla="*/ 472 w 576"/>
                <a:gd name="T21" fmla="*/ 269 h 776"/>
                <a:gd name="T22" fmla="*/ 500 w 576"/>
                <a:gd name="T23" fmla="*/ 293 h 776"/>
                <a:gd name="T24" fmla="*/ 553 w 576"/>
                <a:gd name="T25" fmla="*/ 313 h 776"/>
                <a:gd name="T26" fmla="*/ 570 w 576"/>
                <a:gd name="T27" fmla="*/ 331 h 776"/>
                <a:gd name="T28" fmla="*/ 507 w 576"/>
                <a:gd name="T29" fmla="*/ 351 h 776"/>
                <a:gd name="T30" fmla="*/ 363 w 576"/>
                <a:gd name="T31" fmla="*/ 379 h 776"/>
                <a:gd name="T32" fmla="*/ 253 w 576"/>
                <a:gd name="T33" fmla="*/ 402 h 776"/>
                <a:gd name="T34" fmla="*/ 189 w 576"/>
                <a:gd name="T35" fmla="*/ 417 h 776"/>
                <a:gd name="T36" fmla="*/ 139 w 576"/>
                <a:gd name="T37" fmla="*/ 440 h 776"/>
                <a:gd name="T38" fmla="*/ 102 w 576"/>
                <a:gd name="T39" fmla="*/ 462 h 776"/>
                <a:gd name="T40" fmla="*/ 34 w 576"/>
                <a:gd name="T41" fmla="*/ 484 h 776"/>
                <a:gd name="T42" fmla="*/ 17 w 576"/>
                <a:gd name="T43" fmla="*/ 521 h 776"/>
                <a:gd name="T44" fmla="*/ 28 w 576"/>
                <a:gd name="T45" fmla="*/ 550 h 776"/>
                <a:gd name="T46" fmla="*/ 7 w 576"/>
                <a:gd name="T47" fmla="*/ 582 h 776"/>
                <a:gd name="T48" fmla="*/ 7 w 576"/>
                <a:gd name="T49" fmla="*/ 622 h 776"/>
                <a:gd name="T50" fmla="*/ 4 w 576"/>
                <a:gd name="T51" fmla="*/ 657 h 776"/>
                <a:gd name="T52" fmla="*/ 16 w 576"/>
                <a:gd name="T53" fmla="*/ 702 h 776"/>
                <a:gd name="T54" fmla="*/ 3 w 576"/>
                <a:gd name="T55" fmla="*/ 720 h 776"/>
                <a:gd name="T56" fmla="*/ 5 w 576"/>
                <a:gd name="T57" fmla="*/ 740 h 776"/>
                <a:gd name="T58" fmla="*/ 54 w 576"/>
                <a:gd name="T59" fmla="*/ 767 h 776"/>
                <a:gd name="T60" fmla="*/ 8 w 576"/>
                <a:gd name="T61" fmla="*/ 757 h 776"/>
                <a:gd name="T62" fmla="*/ 30 w 576"/>
                <a:gd name="T63" fmla="*/ 742 h 776"/>
                <a:gd name="T64" fmla="*/ 4 w 576"/>
                <a:gd name="T65" fmla="*/ 720 h 776"/>
                <a:gd name="T66" fmla="*/ 16 w 576"/>
                <a:gd name="T67" fmla="*/ 706 h 776"/>
                <a:gd name="T68" fmla="*/ 8 w 576"/>
                <a:gd name="T69" fmla="*/ 678 h 776"/>
                <a:gd name="T70" fmla="*/ 7 w 576"/>
                <a:gd name="T71" fmla="*/ 651 h 776"/>
                <a:gd name="T72" fmla="*/ 9 w 576"/>
                <a:gd name="T73" fmla="*/ 620 h 776"/>
                <a:gd name="T74" fmla="*/ 12 w 576"/>
                <a:gd name="T75" fmla="*/ 571 h 776"/>
                <a:gd name="T76" fmla="*/ 28 w 576"/>
                <a:gd name="T77" fmla="*/ 554 h 776"/>
                <a:gd name="T78" fmla="*/ 20 w 576"/>
                <a:gd name="T79" fmla="*/ 526 h 776"/>
                <a:gd name="T80" fmla="*/ 29 w 576"/>
                <a:gd name="T81" fmla="*/ 501 h 776"/>
                <a:gd name="T82" fmla="*/ 97 w 576"/>
                <a:gd name="T83" fmla="*/ 468 h 776"/>
                <a:gd name="T84" fmla="*/ 132 w 576"/>
                <a:gd name="T85" fmla="*/ 451 h 776"/>
                <a:gd name="T86" fmla="*/ 159 w 576"/>
                <a:gd name="T87" fmla="*/ 433 h 776"/>
                <a:gd name="T88" fmla="*/ 217 w 576"/>
                <a:gd name="T89" fmla="*/ 411 h 776"/>
                <a:gd name="T90" fmla="*/ 322 w 576"/>
                <a:gd name="T91" fmla="*/ 393 h 776"/>
                <a:gd name="T92" fmla="*/ 448 w 576"/>
                <a:gd name="T93" fmla="*/ 368 h 776"/>
                <a:gd name="T94" fmla="*/ 545 w 576"/>
                <a:gd name="T95" fmla="*/ 341 h 776"/>
                <a:gd name="T96" fmla="*/ 575 w 576"/>
                <a:gd name="T97" fmla="*/ 324 h 776"/>
                <a:gd name="T98" fmla="*/ 530 w 576"/>
                <a:gd name="T99" fmla="*/ 302 h 776"/>
                <a:gd name="T100" fmla="*/ 478 w 576"/>
                <a:gd name="T101" fmla="*/ 280 h 776"/>
                <a:gd name="T102" fmla="*/ 458 w 576"/>
                <a:gd name="T103" fmla="*/ 259 h 776"/>
                <a:gd name="T104" fmla="*/ 423 w 576"/>
                <a:gd name="T105" fmla="*/ 233 h 776"/>
                <a:gd name="T106" fmla="*/ 401 w 576"/>
                <a:gd name="T107" fmla="*/ 216 h 776"/>
                <a:gd name="T108" fmla="*/ 369 w 576"/>
                <a:gd name="T109" fmla="*/ 197 h 776"/>
                <a:gd name="T110" fmla="*/ 350 w 576"/>
                <a:gd name="T111" fmla="*/ 170 h 776"/>
                <a:gd name="T112" fmla="*/ 350 w 576"/>
                <a:gd name="T113" fmla="*/ 149 h 776"/>
                <a:gd name="T114" fmla="*/ 337 w 576"/>
                <a:gd name="T115" fmla="*/ 127 h 776"/>
                <a:gd name="T116" fmla="*/ 280 w 576"/>
                <a:gd name="T117" fmla="*/ 101 h 776"/>
                <a:gd name="T118" fmla="*/ 259 w 576"/>
                <a:gd name="T119" fmla="*/ 80 h 776"/>
                <a:gd name="T120" fmla="*/ 227 w 576"/>
                <a:gd name="T121" fmla="*/ 57 h 776"/>
                <a:gd name="T122" fmla="*/ 225 w 576"/>
                <a:gd name="T123" fmla="*/ 26 h 776"/>
                <a:gd name="T124" fmla="*/ 225 w 576"/>
                <a:gd name="T125" fmla="*/ 1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6" h="776">
                  <a:moveTo>
                    <a:pt x="227" y="2"/>
                  </a:moveTo>
                  <a:lnTo>
                    <a:pt x="224" y="0"/>
                  </a:lnTo>
                  <a:lnTo>
                    <a:pt x="221" y="2"/>
                  </a:lnTo>
                  <a:lnTo>
                    <a:pt x="224" y="5"/>
                  </a:lnTo>
                  <a:lnTo>
                    <a:pt x="225" y="4"/>
                  </a:lnTo>
                  <a:lnTo>
                    <a:pt x="224" y="4"/>
                  </a:lnTo>
                  <a:lnTo>
                    <a:pt x="224" y="5"/>
                  </a:lnTo>
                  <a:lnTo>
                    <a:pt x="225" y="5"/>
                  </a:lnTo>
                  <a:lnTo>
                    <a:pt x="225" y="4"/>
                  </a:lnTo>
                  <a:lnTo>
                    <a:pt x="224" y="4"/>
                  </a:lnTo>
                  <a:lnTo>
                    <a:pt x="223" y="6"/>
                  </a:lnTo>
                  <a:lnTo>
                    <a:pt x="224" y="8"/>
                  </a:lnTo>
                  <a:lnTo>
                    <a:pt x="225" y="6"/>
                  </a:lnTo>
                  <a:lnTo>
                    <a:pt x="224" y="6"/>
                  </a:lnTo>
                  <a:lnTo>
                    <a:pt x="224" y="8"/>
                  </a:lnTo>
                  <a:lnTo>
                    <a:pt x="225" y="8"/>
                  </a:lnTo>
                  <a:lnTo>
                    <a:pt x="224" y="6"/>
                  </a:lnTo>
                  <a:lnTo>
                    <a:pt x="223" y="8"/>
                  </a:lnTo>
                  <a:lnTo>
                    <a:pt x="223" y="13"/>
                  </a:lnTo>
                  <a:lnTo>
                    <a:pt x="225" y="13"/>
                  </a:lnTo>
                  <a:lnTo>
                    <a:pt x="225" y="10"/>
                  </a:lnTo>
                  <a:lnTo>
                    <a:pt x="224" y="9"/>
                  </a:lnTo>
                  <a:lnTo>
                    <a:pt x="223" y="10"/>
                  </a:lnTo>
                  <a:lnTo>
                    <a:pt x="223" y="17"/>
                  </a:lnTo>
                  <a:lnTo>
                    <a:pt x="225" y="17"/>
                  </a:lnTo>
                  <a:lnTo>
                    <a:pt x="225" y="14"/>
                  </a:lnTo>
                  <a:lnTo>
                    <a:pt x="224" y="13"/>
                  </a:lnTo>
                  <a:lnTo>
                    <a:pt x="220" y="17"/>
                  </a:lnTo>
                  <a:lnTo>
                    <a:pt x="224" y="21"/>
                  </a:lnTo>
                  <a:lnTo>
                    <a:pt x="225" y="19"/>
                  </a:lnTo>
                  <a:lnTo>
                    <a:pt x="224" y="18"/>
                  </a:lnTo>
                  <a:lnTo>
                    <a:pt x="223" y="19"/>
                  </a:lnTo>
                  <a:lnTo>
                    <a:pt x="223" y="23"/>
                  </a:lnTo>
                  <a:lnTo>
                    <a:pt x="224" y="25"/>
                  </a:lnTo>
                  <a:lnTo>
                    <a:pt x="225" y="23"/>
                  </a:lnTo>
                  <a:lnTo>
                    <a:pt x="224" y="22"/>
                  </a:lnTo>
                  <a:lnTo>
                    <a:pt x="221" y="25"/>
                  </a:lnTo>
                  <a:lnTo>
                    <a:pt x="224" y="27"/>
                  </a:lnTo>
                  <a:lnTo>
                    <a:pt x="225" y="26"/>
                  </a:lnTo>
                  <a:lnTo>
                    <a:pt x="224" y="25"/>
                  </a:lnTo>
                  <a:lnTo>
                    <a:pt x="221" y="27"/>
                  </a:lnTo>
                  <a:lnTo>
                    <a:pt x="221" y="32"/>
                  </a:lnTo>
                  <a:lnTo>
                    <a:pt x="224" y="32"/>
                  </a:lnTo>
                  <a:lnTo>
                    <a:pt x="224" y="30"/>
                  </a:lnTo>
                  <a:lnTo>
                    <a:pt x="223" y="31"/>
                  </a:lnTo>
                  <a:lnTo>
                    <a:pt x="224" y="32"/>
                  </a:lnTo>
                  <a:lnTo>
                    <a:pt x="225" y="31"/>
                  </a:lnTo>
                  <a:lnTo>
                    <a:pt x="224" y="31"/>
                  </a:lnTo>
                  <a:lnTo>
                    <a:pt x="224" y="32"/>
                  </a:lnTo>
                  <a:lnTo>
                    <a:pt x="225" y="32"/>
                  </a:lnTo>
                  <a:lnTo>
                    <a:pt x="224" y="31"/>
                  </a:lnTo>
                  <a:lnTo>
                    <a:pt x="221" y="34"/>
                  </a:lnTo>
                  <a:lnTo>
                    <a:pt x="224" y="36"/>
                  </a:lnTo>
                  <a:lnTo>
                    <a:pt x="225" y="35"/>
                  </a:lnTo>
                  <a:lnTo>
                    <a:pt x="224" y="34"/>
                  </a:lnTo>
                  <a:lnTo>
                    <a:pt x="223" y="35"/>
                  </a:lnTo>
                  <a:lnTo>
                    <a:pt x="223" y="46"/>
                  </a:lnTo>
                  <a:lnTo>
                    <a:pt x="224" y="47"/>
                  </a:lnTo>
                  <a:lnTo>
                    <a:pt x="225" y="46"/>
                  </a:lnTo>
                  <a:lnTo>
                    <a:pt x="224" y="44"/>
                  </a:lnTo>
                  <a:lnTo>
                    <a:pt x="220" y="48"/>
                  </a:lnTo>
                  <a:lnTo>
                    <a:pt x="223" y="51"/>
                  </a:lnTo>
                  <a:lnTo>
                    <a:pt x="224" y="49"/>
                  </a:lnTo>
                  <a:lnTo>
                    <a:pt x="223" y="49"/>
                  </a:lnTo>
                  <a:lnTo>
                    <a:pt x="223" y="52"/>
                  </a:lnTo>
                  <a:lnTo>
                    <a:pt x="224" y="53"/>
                  </a:lnTo>
                  <a:lnTo>
                    <a:pt x="225" y="52"/>
                  </a:lnTo>
                  <a:lnTo>
                    <a:pt x="224" y="51"/>
                  </a:lnTo>
                  <a:lnTo>
                    <a:pt x="223" y="52"/>
                  </a:lnTo>
                  <a:lnTo>
                    <a:pt x="223" y="55"/>
                  </a:lnTo>
                  <a:lnTo>
                    <a:pt x="224" y="55"/>
                  </a:lnTo>
                  <a:lnTo>
                    <a:pt x="224" y="53"/>
                  </a:lnTo>
                  <a:lnTo>
                    <a:pt x="223" y="53"/>
                  </a:lnTo>
                  <a:lnTo>
                    <a:pt x="223" y="57"/>
                  </a:lnTo>
                  <a:lnTo>
                    <a:pt x="225" y="59"/>
                  </a:lnTo>
                  <a:lnTo>
                    <a:pt x="225" y="56"/>
                  </a:lnTo>
                  <a:lnTo>
                    <a:pt x="224" y="57"/>
                  </a:lnTo>
                  <a:lnTo>
                    <a:pt x="225" y="59"/>
                  </a:lnTo>
                  <a:lnTo>
                    <a:pt x="227" y="57"/>
                  </a:lnTo>
                  <a:lnTo>
                    <a:pt x="225" y="57"/>
                  </a:lnTo>
                  <a:lnTo>
                    <a:pt x="225" y="59"/>
                  </a:lnTo>
                  <a:lnTo>
                    <a:pt x="227" y="59"/>
                  </a:lnTo>
                  <a:lnTo>
                    <a:pt x="225" y="57"/>
                  </a:lnTo>
                  <a:lnTo>
                    <a:pt x="224" y="59"/>
                  </a:lnTo>
                  <a:lnTo>
                    <a:pt x="224" y="64"/>
                  </a:lnTo>
                  <a:lnTo>
                    <a:pt x="227" y="66"/>
                  </a:lnTo>
                  <a:lnTo>
                    <a:pt x="228" y="65"/>
                  </a:lnTo>
                  <a:lnTo>
                    <a:pt x="227" y="65"/>
                  </a:lnTo>
                  <a:lnTo>
                    <a:pt x="227" y="69"/>
                  </a:lnTo>
                  <a:lnTo>
                    <a:pt x="229" y="72"/>
                  </a:lnTo>
                  <a:lnTo>
                    <a:pt x="232" y="72"/>
                  </a:lnTo>
                  <a:lnTo>
                    <a:pt x="232" y="69"/>
                  </a:lnTo>
                  <a:lnTo>
                    <a:pt x="231" y="69"/>
                  </a:lnTo>
                  <a:lnTo>
                    <a:pt x="231" y="72"/>
                  </a:lnTo>
                  <a:lnTo>
                    <a:pt x="232" y="73"/>
                  </a:lnTo>
                  <a:lnTo>
                    <a:pt x="236" y="74"/>
                  </a:lnTo>
                  <a:lnTo>
                    <a:pt x="238" y="76"/>
                  </a:lnTo>
                  <a:lnTo>
                    <a:pt x="238" y="73"/>
                  </a:lnTo>
                  <a:lnTo>
                    <a:pt x="237" y="74"/>
                  </a:lnTo>
                  <a:lnTo>
                    <a:pt x="240" y="77"/>
                  </a:lnTo>
                  <a:lnTo>
                    <a:pt x="245" y="77"/>
                  </a:lnTo>
                  <a:lnTo>
                    <a:pt x="250" y="78"/>
                  </a:lnTo>
                  <a:lnTo>
                    <a:pt x="250" y="76"/>
                  </a:lnTo>
                  <a:lnTo>
                    <a:pt x="250" y="78"/>
                  </a:lnTo>
                  <a:lnTo>
                    <a:pt x="253" y="80"/>
                  </a:lnTo>
                  <a:lnTo>
                    <a:pt x="257" y="81"/>
                  </a:lnTo>
                  <a:lnTo>
                    <a:pt x="257" y="78"/>
                  </a:lnTo>
                  <a:lnTo>
                    <a:pt x="255" y="78"/>
                  </a:lnTo>
                  <a:lnTo>
                    <a:pt x="255" y="81"/>
                  </a:lnTo>
                  <a:lnTo>
                    <a:pt x="258" y="84"/>
                  </a:lnTo>
                  <a:lnTo>
                    <a:pt x="261" y="85"/>
                  </a:lnTo>
                  <a:lnTo>
                    <a:pt x="261" y="82"/>
                  </a:lnTo>
                  <a:lnTo>
                    <a:pt x="259" y="84"/>
                  </a:lnTo>
                  <a:lnTo>
                    <a:pt x="262" y="86"/>
                  </a:lnTo>
                  <a:lnTo>
                    <a:pt x="263" y="86"/>
                  </a:lnTo>
                  <a:lnTo>
                    <a:pt x="263" y="84"/>
                  </a:lnTo>
                  <a:lnTo>
                    <a:pt x="262" y="85"/>
                  </a:lnTo>
                  <a:lnTo>
                    <a:pt x="265" y="87"/>
                  </a:lnTo>
                  <a:lnTo>
                    <a:pt x="267" y="89"/>
                  </a:lnTo>
                  <a:lnTo>
                    <a:pt x="267" y="86"/>
                  </a:lnTo>
                  <a:lnTo>
                    <a:pt x="266" y="86"/>
                  </a:lnTo>
                  <a:lnTo>
                    <a:pt x="266" y="89"/>
                  </a:lnTo>
                  <a:lnTo>
                    <a:pt x="271" y="94"/>
                  </a:lnTo>
                  <a:lnTo>
                    <a:pt x="272" y="93"/>
                  </a:lnTo>
                  <a:lnTo>
                    <a:pt x="271" y="91"/>
                  </a:lnTo>
                  <a:lnTo>
                    <a:pt x="270" y="93"/>
                  </a:lnTo>
                  <a:lnTo>
                    <a:pt x="271" y="97"/>
                  </a:lnTo>
                  <a:lnTo>
                    <a:pt x="274" y="97"/>
                  </a:lnTo>
                  <a:lnTo>
                    <a:pt x="274" y="94"/>
                  </a:lnTo>
                  <a:lnTo>
                    <a:pt x="272" y="94"/>
                  </a:lnTo>
                  <a:lnTo>
                    <a:pt x="272" y="95"/>
                  </a:lnTo>
                  <a:lnTo>
                    <a:pt x="274" y="95"/>
                  </a:lnTo>
                  <a:lnTo>
                    <a:pt x="272" y="94"/>
                  </a:lnTo>
                  <a:lnTo>
                    <a:pt x="271" y="95"/>
                  </a:lnTo>
                  <a:lnTo>
                    <a:pt x="270" y="98"/>
                  </a:lnTo>
                  <a:lnTo>
                    <a:pt x="275" y="101"/>
                  </a:lnTo>
                  <a:lnTo>
                    <a:pt x="275" y="98"/>
                  </a:lnTo>
                  <a:lnTo>
                    <a:pt x="274" y="98"/>
                  </a:lnTo>
                  <a:lnTo>
                    <a:pt x="274" y="102"/>
                  </a:lnTo>
                  <a:lnTo>
                    <a:pt x="279" y="102"/>
                  </a:lnTo>
                  <a:lnTo>
                    <a:pt x="279" y="99"/>
                  </a:lnTo>
                  <a:lnTo>
                    <a:pt x="278" y="101"/>
                  </a:lnTo>
                  <a:lnTo>
                    <a:pt x="280" y="103"/>
                  </a:lnTo>
                  <a:lnTo>
                    <a:pt x="284" y="104"/>
                  </a:lnTo>
                  <a:lnTo>
                    <a:pt x="284" y="102"/>
                  </a:lnTo>
                  <a:lnTo>
                    <a:pt x="283" y="103"/>
                  </a:lnTo>
                  <a:lnTo>
                    <a:pt x="286" y="106"/>
                  </a:lnTo>
                  <a:lnTo>
                    <a:pt x="288" y="106"/>
                  </a:lnTo>
                  <a:lnTo>
                    <a:pt x="288" y="103"/>
                  </a:lnTo>
                  <a:lnTo>
                    <a:pt x="287" y="104"/>
                  </a:lnTo>
                  <a:lnTo>
                    <a:pt x="290" y="107"/>
                  </a:lnTo>
                  <a:lnTo>
                    <a:pt x="295" y="108"/>
                  </a:lnTo>
                  <a:lnTo>
                    <a:pt x="295" y="106"/>
                  </a:lnTo>
                  <a:lnTo>
                    <a:pt x="295" y="108"/>
                  </a:lnTo>
                  <a:lnTo>
                    <a:pt x="299" y="110"/>
                  </a:lnTo>
                  <a:lnTo>
                    <a:pt x="301" y="111"/>
                  </a:lnTo>
                  <a:lnTo>
                    <a:pt x="305" y="111"/>
                  </a:lnTo>
                  <a:lnTo>
                    <a:pt x="305" y="108"/>
                  </a:lnTo>
                  <a:lnTo>
                    <a:pt x="305" y="111"/>
                  </a:lnTo>
                  <a:lnTo>
                    <a:pt x="316" y="116"/>
                  </a:lnTo>
                  <a:lnTo>
                    <a:pt x="316" y="114"/>
                  </a:lnTo>
                  <a:lnTo>
                    <a:pt x="314" y="115"/>
                  </a:lnTo>
                  <a:lnTo>
                    <a:pt x="321" y="121"/>
                  </a:lnTo>
                  <a:lnTo>
                    <a:pt x="324" y="121"/>
                  </a:lnTo>
                  <a:lnTo>
                    <a:pt x="324" y="119"/>
                  </a:lnTo>
                  <a:lnTo>
                    <a:pt x="324" y="121"/>
                  </a:lnTo>
                  <a:lnTo>
                    <a:pt x="326" y="123"/>
                  </a:lnTo>
                  <a:lnTo>
                    <a:pt x="326" y="120"/>
                  </a:lnTo>
                  <a:lnTo>
                    <a:pt x="325" y="121"/>
                  </a:lnTo>
                  <a:lnTo>
                    <a:pt x="326" y="123"/>
                  </a:lnTo>
                  <a:lnTo>
                    <a:pt x="327" y="121"/>
                  </a:lnTo>
                  <a:lnTo>
                    <a:pt x="326" y="121"/>
                  </a:lnTo>
                  <a:lnTo>
                    <a:pt x="326" y="124"/>
                  </a:lnTo>
                  <a:lnTo>
                    <a:pt x="327" y="125"/>
                  </a:lnTo>
                  <a:lnTo>
                    <a:pt x="331" y="127"/>
                  </a:lnTo>
                  <a:lnTo>
                    <a:pt x="331" y="123"/>
                  </a:lnTo>
                  <a:lnTo>
                    <a:pt x="330" y="123"/>
                  </a:lnTo>
                  <a:lnTo>
                    <a:pt x="330" y="127"/>
                  </a:lnTo>
                  <a:lnTo>
                    <a:pt x="335" y="129"/>
                  </a:lnTo>
                  <a:lnTo>
                    <a:pt x="335" y="127"/>
                  </a:lnTo>
                  <a:lnTo>
                    <a:pt x="334" y="128"/>
                  </a:lnTo>
                  <a:lnTo>
                    <a:pt x="337" y="131"/>
                  </a:lnTo>
                  <a:lnTo>
                    <a:pt x="338" y="131"/>
                  </a:lnTo>
                  <a:lnTo>
                    <a:pt x="338" y="128"/>
                  </a:lnTo>
                  <a:lnTo>
                    <a:pt x="337" y="129"/>
                  </a:lnTo>
                  <a:lnTo>
                    <a:pt x="339" y="132"/>
                  </a:lnTo>
                  <a:lnTo>
                    <a:pt x="342" y="133"/>
                  </a:lnTo>
                  <a:lnTo>
                    <a:pt x="342" y="131"/>
                  </a:lnTo>
                  <a:lnTo>
                    <a:pt x="341" y="131"/>
                  </a:lnTo>
                  <a:lnTo>
                    <a:pt x="341" y="133"/>
                  </a:lnTo>
                  <a:lnTo>
                    <a:pt x="343" y="136"/>
                  </a:lnTo>
                  <a:lnTo>
                    <a:pt x="345" y="136"/>
                  </a:lnTo>
                  <a:lnTo>
                    <a:pt x="345" y="133"/>
                  </a:lnTo>
                  <a:lnTo>
                    <a:pt x="343" y="133"/>
                  </a:lnTo>
                  <a:lnTo>
                    <a:pt x="343" y="136"/>
                  </a:lnTo>
                  <a:lnTo>
                    <a:pt x="346" y="139"/>
                  </a:lnTo>
                  <a:lnTo>
                    <a:pt x="347" y="137"/>
                  </a:lnTo>
                  <a:lnTo>
                    <a:pt x="346" y="137"/>
                  </a:lnTo>
                  <a:lnTo>
                    <a:pt x="346" y="140"/>
                  </a:lnTo>
                  <a:lnTo>
                    <a:pt x="347" y="141"/>
                  </a:lnTo>
                  <a:lnTo>
                    <a:pt x="348" y="140"/>
                  </a:lnTo>
                  <a:lnTo>
                    <a:pt x="347" y="139"/>
                  </a:lnTo>
                  <a:lnTo>
                    <a:pt x="346" y="140"/>
                  </a:lnTo>
                  <a:lnTo>
                    <a:pt x="345" y="142"/>
                  </a:lnTo>
                  <a:lnTo>
                    <a:pt x="350" y="145"/>
                  </a:lnTo>
                  <a:lnTo>
                    <a:pt x="350" y="142"/>
                  </a:lnTo>
                  <a:lnTo>
                    <a:pt x="348" y="141"/>
                  </a:lnTo>
                  <a:lnTo>
                    <a:pt x="346" y="144"/>
                  </a:lnTo>
                  <a:lnTo>
                    <a:pt x="346" y="148"/>
                  </a:lnTo>
                  <a:lnTo>
                    <a:pt x="347" y="149"/>
                  </a:lnTo>
                  <a:lnTo>
                    <a:pt x="348" y="148"/>
                  </a:lnTo>
                  <a:lnTo>
                    <a:pt x="347" y="146"/>
                  </a:lnTo>
                  <a:lnTo>
                    <a:pt x="346" y="148"/>
                  </a:lnTo>
                  <a:lnTo>
                    <a:pt x="346" y="150"/>
                  </a:lnTo>
                  <a:lnTo>
                    <a:pt x="347" y="150"/>
                  </a:lnTo>
                  <a:lnTo>
                    <a:pt x="346" y="149"/>
                  </a:lnTo>
                  <a:lnTo>
                    <a:pt x="345" y="150"/>
                  </a:lnTo>
                  <a:lnTo>
                    <a:pt x="345" y="154"/>
                  </a:lnTo>
                  <a:lnTo>
                    <a:pt x="346" y="154"/>
                  </a:lnTo>
                  <a:lnTo>
                    <a:pt x="345" y="153"/>
                  </a:lnTo>
                  <a:lnTo>
                    <a:pt x="343" y="154"/>
                  </a:lnTo>
                  <a:lnTo>
                    <a:pt x="342" y="157"/>
                  </a:lnTo>
                  <a:lnTo>
                    <a:pt x="347" y="159"/>
                  </a:lnTo>
                  <a:lnTo>
                    <a:pt x="347" y="157"/>
                  </a:lnTo>
                  <a:lnTo>
                    <a:pt x="346" y="156"/>
                  </a:lnTo>
                  <a:lnTo>
                    <a:pt x="345" y="157"/>
                  </a:lnTo>
                  <a:lnTo>
                    <a:pt x="346" y="158"/>
                  </a:lnTo>
                  <a:lnTo>
                    <a:pt x="346" y="157"/>
                  </a:lnTo>
                  <a:lnTo>
                    <a:pt x="345" y="157"/>
                  </a:lnTo>
                  <a:lnTo>
                    <a:pt x="343" y="159"/>
                  </a:lnTo>
                  <a:lnTo>
                    <a:pt x="345" y="161"/>
                  </a:lnTo>
                  <a:lnTo>
                    <a:pt x="346" y="159"/>
                  </a:lnTo>
                  <a:lnTo>
                    <a:pt x="345" y="158"/>
                  </a:lnTo>
                  <a:lnTo>
                    <a:pt x="342" y="161"/>
                  </a:lnTo>
                  <a:lnTo>
                    <a:pt x="346" y="165"/>
                  </a:lnTo>
                  <a:lnTo>
                    <a:pt x="347" y="163"/>
                  </a:lnTo>
                  <a:lnTo>
                    <a:pt x="347" y="162"/>
                  </a:lnTo>
                  <a:lnTo>
                    <a:pt x="346" y="162"/>
                  </a:lnTo>
                  <a:lnTo>
                    <a:pt x="345" y="165"/>
                  </a:lnTo>
                  <a:lnTo>
                    <a:pt x="346" y="166"/>
                  </a:lnTo>
                  <a:lnTo>
                    <a:pt x="347" y="165"/>
                  </a:lnTo>
                  <a:lnTo>
                    <a:pt x="347" y="163"/>
                  </a:lnTo>
                  <a:lnTo>
                    <a:pt x="345" y="165"/>
                  </a:lnTo>
                  <a:lnTo>
                    <a:pt x="345" y="169"/>
                  </a:lnTo>
                  <a:lnTo>
                    <a:pt x="348" y="170"/>
                  </a:lnTo>
                  <a:lnTo>
                    <a:pt x="348" y="166"/>
                  </a:lnTo>
                  <a:lnTo>
                    <a:pt x="346" y="166"/>
                  </a:lnTo>
                  <a:lnTo>
                    <a:pt x="346" y="171"/>
                  </a:lnTo>
                  <a:lnTo>
                    <a:pt x="348" y="174"/>
                  </a:lnTo>
                  <a:lnTo>
                    <a:pt x="350" y="173"/>
                  </a:lnTo>
                  <a:lnTo>
                    <a:pt x="348" y="171"/>
                  </a:lnTo>
                  <a:lnTo>
                    <a:pt x="346" y="174"/>
                  </a:lnTo>
                  <a:lnTo>
                    <a:pt x="348" y="176"/>
                  </a:lnTo>
                  <a:lnTo>
                    <a:pt x="350" y="175"/>
                  </a:lnTo>
                  <a:lnTo>
                    <a:pt x="348" y="174"/>
                  </a:lnTo>
                  <a:lnTo>
                    <a:pt x="347" y="175"/>
                  </a:lnTo>
                  <a:lnTo>
                    <a:pt x="346" y="178"/>
                  </a:lnTo>
                  <a:lnTo>
                    <a:pt x="354" y="182"/>
                  </a:lnTo>
                  <a:lnTo>
                    <a:pt x="354" y="179"/>
                  </a:lnTo>
                  <a:lnTo>
                    <a:pt x="352" y="179"/>
                  </a:lnTo>
                  <a:lnTo>
                    <a:pt x="352" y="184"/>
                  </a:lnTo>
                  <a:lnTo>
                    <a:pt x="354" y="186"/>
                  </a:lnTo>
                  <a:lnTo>
                    <a:pt x="356" y="187"/>
                  </a:lnTo>
                  <a:lnTo>
                    <a:pt x="356" y="184"/>
                  </a:lnTo>
                  <a:lnTo>
                    <a:pt x="355" y="186"/>
                  </a:lnTo>
                  <a:lnTo>
                    <a:pt x="356" y="187"/>
                  </a:lnTo>
                  <a:lnTo>
                    <a:pt x="358" y="186"/>
                  </a:lnTo>
                  <a:lnTo>
                    <a:pt x="356" y="186"/>
                  </a:lnTo>
                  <a:lnTo>
                    <a:pt x="356" y="188"/>
                  </a:lnTo>
                  <a:lnTo>
                    <a:pt x="358" y="190"/>
                  </a:lnTo>
                  <a:lnTo>
                    <a:pt x="360" y="191"/>
                  </a:lnTo>
                  <a:lnTo>
                    <a:pt x="360" y="188"/>
                  </a:lnTo>
                  <a:lnTo>
                    <a:pt x="359" y="188"/>
                  </a:lnTo>
                  <a:lnTo>
                    <a:pt x="359" y="191"/>
                  </a:lnTo>
                  <a:lnTo>
                    <a:pt x="360" y="192"/>
                  </a:lnTo>
                  <a:lnTo>
                    <a:pt x="363" y="194"/>
                  </a:lnTo>
                  <a:lnTo>
                    <a:pt x="363" y="191"/>
                  </a:lnTo>
                  <a:lnTo>
                    <a:pt x="362" y="192"/>
                  </a:lnTo>
                  <a:lnTo>
                    <a:pt x="364" y="195"/>
                  </a:lnTo>
                  <a:lnTo>
                    <a:pt x="365" y="195"/>
                  </a:lnTo>
                  <a:lnTo>
                    <a:pt x="365" y="192"/>
                  </a:lnTo>
                  <a:lnTo>
                    <a:pt x="364" y="194"/>
                  </a:lnTo>
                  <a:lnTo>
                    <a:pt x="367" y="196"/>
                  </a:lnTo>
                  <a:lnTo>
                    <a:pt x="369" y="197"/>
                  </a:lnTo>
                  <a:lnTo>
                    <a:pt x="369" y="195"/>
                  </a:lnTo>
                  <a:lnTo>
                    <a:pt x="368" y="194"/>
                  </a:lnTo>
                  <a:lnTo>
                    <a:pt x="365" y="196"/>
                  </a:lnTo>
                  <a:lnTo>
                    <a:pt x="369" y="200"/>
                  </a:lnTo>
                  <a:lnTo>
                    <a:pt x="371" y="200"/>
                  </a:lnTo>
                  <a:lnTo>
                    <a:pt x="371" y="197"/>
                  </a:lnTo>
                  <a:lnTo>
                    <a:pt x="371" y="200"/>
                  </a:lnTo>
                  <a:lnTo>
                    <a:pt x="373" y="201"/>
                  </a:lnTo>
                  <a:lnTo>
                    <a:pt x="373" y="199"/>
                  </a:lnTo>
                  <a:lnTo>
                    <a:pt x="372" y="200"/>
                  </a:lnTo>
                  <a:lnTo>
                    <a:pt x="375" y="203"/>
                  </a:lnTo>
                  <a:lnTo>
                    <a:pt x="377" y="204"/>
                  </a:lnTo>
                  <a:lnTo>
                    <a:pt x="377" y="201"/>
                  </a:lnTo>
                  <a:lnTo>
                    <a:pt x="376" y="203"/>
                  </a:lnTo>
                  <a:lnTo>
                    <a:pt x="379" y="205"/>
                  </a:lnTo>
                  <a:lnTo>
                    <a:pt x="384" y="207"/>
                  </a:lnTo>
                  <a:lnTo>
                    <a:pt x="384" y="204"/>
                  </a:lnTo>
                  <a:lnTo>
                    <a:pt x="382" y="204"/>
                  </a:lnTo>
                  <a:lnTo>
                    <a:pt x="382" y="207"/>
                  </a:lnTo>
                  <a:lnTo>
                    <a:pt x="384" y="208"/>
                  </a:lnTo>
                  <a:lnTo>
                    <a:pt x="386" y="209"/>
                  </a:lnTo>
                  <a:lnTo>
                    <a:pt x="388" y="209"/>
                  </a:lnTo>
                  <a:lnTo>
                    <a:pt x="388" y="207"/>
                  </a:lnTo>
                  <a:lnTo>
                    <a:pt x="386" y="207"/>
                  </a:lnTo>
                  <a:lnTo>
                    <a:pt x="386" y="209"/>
                  </a:lnTo>
                  <a:lnTo>
                    <a:pt x="389" y="212"/>
                  </a:lnTo>
                  <a:lnTo>
                    <a:pt x="394" y="214"/>
                  </a:lnTo>
                  <a:lnTo>
                    <a:pt x="394" y="212"/>
                  </a:lnTo>
                  <a:lnTo>
                    <a:pt x="393" y="213"/>
                  </a:lnTo>
                  <a:lnTo>
                    <a:pt x="396" y="216"/>
                  </a:lnTo>
                  <a:lnTo>
                    <a:pt x="398" y="217"/>
                  </a:lnTo>
                  <a:lnTo>
                    <a:pt x="398" y="214"/>
                  </a:lnTo>
                  <a:lnTo>
                    <a:pt x="397" y="214"/>
                  </a:lnTo>
                  <a:lnTo>
                    <a:pt x="397" y="217"/>
                  </a:lnTo>
                  <a:lnTo>
                    <a:pt x="400" y="220"/>
                  </a:lnTo>
                  <a:lnTo>
                    <a:pt x="402" y="220"/>
                  </a:lnTo>
                  <a:lnTo>
                    <a:pt x="402" y="217"/>
                  </a:lnTo>
                  <a:lnTo>
                    <a:pt x="401" y="216"/>
                  </a:lnTo>
                  <a:lnTo>
                    <a:pt x="400" y="217"/>
                  </a:lnTo>
                  <a:lnTo>
                    <a:pt x="398" y="220"/>
                  </a:lnTo>
                  <a:lnTo>
                    <a:pt x="403" y="222"/>
                  </a:lnTo>
                  <a:lnTo>
                    <a:pt x="403" y="220"/>
                  </a:lnTo>
                  <a:lnTo>
                    <a:pt x="402" y="221"/>
                  </a:lnTo>
                  <a:lnTo>
                    <a:pt x="406" y="225"/>
                  </a:lnTo>
                  <a:lnTo>
                    <a:pt x="409" y="225"/>
                  </a:lnTo>
                  <a:lnTo>
                    <a:pt x="409" y="222"/>
                  </a:lnTo>
                  <a:lnTo>
                    <a:pt x="407" y="221"/>
                  </a:lnTo>
                  <a:lnTo>
                    <a:pt x="406" y="222"/>
                  </a:lnTo>
                  <a:lnTo>
                    <a:pt x="405" y="225"/>
                  </a:lnTo>
                  <a:lnTo>
                    <a:pt x="410" y="228"/>
                  </a:lnTo>
                  <a:lnTo>
                    <a:pt x="410" y="225"/>
                  </a:lnTo>
                  <a:lnTo>
                    <a:pt x="409" y="225"/>
                  </a:lnTo>
                  <a:lnTo>
                    <a:pt x="409" y="228"/>
                  </a:lnTo>
                  <a:lnTo>
                    <a:pt x="411" y="230"/>
                  </a:lnTo>
                  <a:lnTo>
                    <a:pt x="414" y="231"/>
                  </a:lnTo>
                  <a:lnTo>
                    <a:pt x="414" y="229"/>
                  </a:lnTo>
                  <a:lnTo>
                    <a:pt x="413" y="230"/>
                  </a:lnTo>
                  <a:lnTo>
                    <a:pt x="415" y="233"/>
                  </a:lnTo>
                  <a:lnTo>
                    <a:pt x="418" y="234"/>
                  </a:lnTo>
                  <a:lnTo>
                    <a:pt x="420" y="234"/>
                  </a:lnTo>
                  <a:lnTo>
                    <a:pt x="420" y="231"/>
                  </a:lnTo>
                  <a:lnTo>
                    <a:pt x="419" y="231"/>
                  </a:lnTo>
                  <a:lnTo>
                    <a:pt x="419" y="234"/>
                  </a:lnTo>
                  <a:lnTo>
                    <a:pt x="422" y="237"/>
                  </a:lnTo>
                  <a:lnTo>
                    <a:pt x="424" y="238"/>
                  </a:lnTo>
                  <a:lnTo>
                    <a:pt x="424" y="235"/>
                  </a:lnTo>
                  <a:lnTo>
                    <a:pt x="423" y="237"/>
                  </a:lnTo>
                  <a:lnTo>
                    <a:pt x="426" y="239"/>
                  </a:lnTo>
                  <a:lnTo>
                    <a:pt x="427" y="239"/>
                  </a:lnTo>
                  <a:lnTo>
                    <a:pt x="427" y="237"/>
                  </a:lnTo>
                  <a:lnTo>
                    <a:pt x="426" y="238"/>
                  </a:lnTo>
                  <a:lnTo>
                    <a:pt x="428" y="241"/>
                  </a:lnTo>
                  <a:lnTo>
                    <a:pt x="434" y="243"/>
                  </a:lnTo>
                  <a:lnTo>
                    <a:pt x="434" y="241"/>
                  </a:lnTo>
                  <a:lnTo>
                    <a:pt x="432" y="242"/>
                  </a:lnTo>
                  <a:lnTo>
                    <a:pt x="439" y="249"/>
                  </a:lnTo>
                  <a:lnTo>
                    <a:pt x="443" y="249"/>
                  </a:lnTo>
                  <a:lnTo>
                    <a:pt x="443" y="246"/>
                  </a:lnTo>
                  <a:lnTo>
                    <a:pt x="441" y="247"/>
                  </a:lnTo>
                  <a:lnTo>
                    <a:pt x="443" y="249"/>
                  </a:lnTo>
                  <a:lnTo>
                    <a:pt x="444" y="247"/>
                  </a:lnTo>
                  <a:lnTo>
                    <a:pt x="443" y="247"/>
                  </a:lnTo>
                  <a:lnTo>
                    <a:pt x="443" y="250"/>
                  </a:lnTo>
                  <a:lnTo>
                    <a:pt x="445" y="252"/>
                  </a:lnTo>
                  <a:lnTo>
                    <a:pt x="448" y="254"/>
                  </a:lnTo>
                  <a:lnTo>
                    <a:pt x="448" y="251"/>
                  </a:lnTo>
                  <a:lnTo>
                    <a:pt x="447" y="252"/>
                  </a:lnTo>
                  <a:lnTo>
                    <a:pt x="449" y="255"/>
                  </a:lnTo>
                  <a:lnTo>
                    <a:pt x="452" y="255"/>
                  </a:lnTo>
                  <a:lnTo>
                    <a:pt x="452" y="252"/>
                  </a:lnTo>
                  <a:lnTo>
                    <a:pt x="451" y="252"/>
                  </a:lnTo>
                  <a:lnTo>
                    <a:pt x="451" y="256"/>
                  </a:lnTo>
                  <a:lnTo>
                    <a:pt x="452" y="258"/>
                  </a:lnTo>
                  <a:lnTo>
                    <a:pt x="457" y="260"/>
                  </a:lnTo>
                  <a:lnTo>
                    <a:pt x="457" y="258"/>
                  </a:lnTo>
                  <a:lnTo>
                    <a:pt x="456" y="259"/>
                  </a:lnTo>
                  <a:lnTo>
                    <a:pt x="458" y="262"/>
                  </a:lnTo>
                  <a:lnTo>
                    <a:pt x="461" y="263"/>
                  </a:lnTo>
                  <a:lnTo>
                    <a:pt x="461" y="260"/>
                  </a:lnTo>
                  <a:lnTo>
                    <a:pt x="460" y="262"/>
                  </a:lnTo>
                  <a:lnTo>
                    <a:pt x="462" y="264"/>
                  </a:lnTo>
                  <a:lnTo>
                    <a:pt x="464" y="264"/>
                  </a:lnTo>
                  <a:lnTo>
                    <a:pt x="464" y="262"/>
                  </a:lnTo>
                  <a:lnTo>
                    <a:pt x="462" y="262"/>
                  </a:lnTo>
                  <a:lnTo>
                    <a:pt x="462" y="264"/>
                  </a:lnTo>
                  <a:lnTo>
                    <a:pt x="464" y="266"/>
                  </a:lnTo>
                  <a:lnTo>
                    <a:pt x="468" y="267"/>
                  </a:lnTo>
                  <a:lnTo>
                    <a:pt x="468" y="264"/>
                  </a:lnTo>
                  <a:lnTo>
                    <a:pt x="466" y="264"/>
                  </a:lnTo>
                  <a:lnTo>
                    <a:pt x="466" y="267"/>
                  </a:lnTo>
                  <a:lnTo>
                    <a:pt x="470" y="271"/>
                  </a:lnTo>
                  <a:lnTo>
                    <a:pt x="472" y="269"/>
                  </a:lnTo>
                  <a:lnTo>
                    <a:pt x="472" y="268"/>
                  </a:lnTo>
                  <a:lnTo>
                    <a:pt x="469" y="269"/>
                  </a:lnTo>
                  <a:lnTo>
                    <a:pt x="469" y="273"/>
                  </a:lnTo>
                  <a:lnTo>
                    <a:pt x="473" y="273"/>
                  </a:lnTo>
                  <a:lnTo>
                    <a:pt x="473" y="269"/>
                  </a:lnTo>
                  <a:lnTo>
                    <a:pt x="468" y="272"/>
                  </a:lnTo>
                  <a:lnTo>
                    <a:pt x="470" y="275"/>
                  </a:lnTo>
                  <a:lnTo>
                    <a:pt x="472" y="273"/>
                  </a:lnTo>
                  <a:lnTo>
                    <a:pt x="470" y="273"/>
                  </a:lnTo>
                  <a:lnTo>
                    <a:pt x="470" y="276"/>
                  </a:lnTo>
                  <a:lnTo>
                    <a:pt x="473" y="279"/>
                  </a:lnTo>
                  <a:lnTo>
                    <a:pt x="474" y="279"/>
                  </a:lnTo>
                  <a:lnTo>
                    <a:pt x="474" y="276"/>
                  </a:lnTo>
                  <a:lnTo>
                    <a:pt x="473" y="277"/>
                  </a:lnTo>
                  <a:lnTo>
                    <a:pt x="475" y="280"/>
                  </a:lnTo>
                  <a:lnTo>
                    <a:pt x="477" y="279"/>
                  </a:lnTo>
                  <a:lnTo>
                    <a:pt x="477" y="277"/>
                  </a:lnTo>
                  <a:lnTo>
                    <a:pt x="474" y="279"/>
                  </a:lnTo>
                  <a:lnTo>
                    <a:pt x="474" y="283"/>
                  </a:lnTo>
                  <a:lnTo>
                    <a:pt x="477" y="284"/>
                  </a:lnTo>
                  <a:lnTo>
                    <a:pt x="481" y="284"/>
                  </a:lnTo>
                  <a:lnTo>
                    <a:pt x="481" y="281"/>
                  </a:lnTo>
                  <a:lnTo>
                    <a:pt x="479" y="283"/>
                  </a:lnTo>
                  <a:lnTo>
                    <a:pt x="483" y="286"/>
                  </a:lnTo>
                  <a:lnTo>
                    <a:pt x="486" y="288"/>
                  </a:lnTo>
                  <a:lnTo>
                    <a:pt x="490" y="289"/>
                  </a:lnTo>
                  <a:lnTo>
                    <a:pt x="492" y="289"/>
                  </a:lnTo>
                  <a:lnTo>
                    <a:pt x="492" y="286"/>
                  </a:lnTo>
                  <a:lnTo>
                    <a:pt x="492" y="289"/>
                  </a:lnTo>
                  <a:lnTo>
                    <a:pt x="496" y="290"/>
                  </a:lnTo>
                  <a:lnTo>
                    <a:pt x="496" y="288"/>
                  </a:lnTo>
                  <a:lnTo>
                    <a:pt x="495" y="289"/>
                  </a:lnTo>
                  <a:lnTo>
                    <a:pt x="498" y="292"/>
                  </a:lnTo>
                  <a:lnTo>
                    <a:pt x="500" y="293"/>
                  </a:lnTo>
                  <a:lnTo>
                    <a:pt x="499" y="292"/>
                  </a:lnTo>
                  <a:lnTo>
                    <a:pt x="500" y="293"/>
                  </a:lnTo>
                  <a:lnTo>
                    <a:pt x="507" y="294"/>
                  </a:lnTo>
                  <a:lnTo>
                    <a:pt x="507" y="292"/>
                  </a:lnTo>
                  <a:lnTo>
                    <a:pt x="507" y="294"/>
                  </a:lnTo>
                  <a:lnTo>
                    <a:pt x="512" y="297"/>
                  </a:lnTo>
                  <a:lnTo>
                    <a:pt x="516" y="298"/>
                  </a:lnTo>
                  <a:lnTo>
                    <a:pt x="519" y="298"/>
                  </a:lnTo>
                  <a:lnTo>
                    <a:pt x="519" y="296"/>
                  </a:lnTo>
                  <a:lnTo>
                    <a:pt x="517" y="297"/>
                  </a:lnTo>
                  <a:lnTo>
                    <a:pt x="521" y="301"/>
                  </a:lnTo>
                  <a:lnTo>
                    <a:pt x="527" y="302"/>
                  </a:lnTo>
                  <a:lnTo>
                    <a:pt x="527" y="300"/>
                  </a:lnTo>
                  <a:lnTo>
                    <a:pt x="525" y="301"/>
                  </a:lnTo>
                  <a:lnTo>
                    <a:pt x="528" y="303"/>
                  </a:lnTo>
                  <a:lnTo>
                    <a:pt x="530" y="303"/>
                  </a:lnTo>
                  <a:lnTo>
                    <a:pt x="530" y="301"/>
                  </a:lnTo>
                  <a:lnTo>
                    <a:pt x="529" y="301"/>
                  </a:lnTo>
                  <a:lnTo>
                    <a:pt x="529" y="303"/>
                  </a:lnTo>
                  <a:lnTo>
                    <a:pt x="530" y="305"/>
                  </a:lnTo>
                  <a:lnTo>
                    <a:pt x="536" y="306"/>
                  </a:lnTo>
                  <a:lnTo>
                    <a:pt x="536" y="303"/>
                  </a:lnTo>
                  <a:lnTo>
                    <a:pt x="534" y="305"/>
                  </a:lnTo>
                  <a:lnTo>
                    <a:pt x="537" y="307"/>
                  </a:lnTo>
                  <a:lnTo>
                    <a:pt x="541" y="309"/>
                  </a:lnTo>
                  <a:lnTo>
                    <a:pt x="541" y="305"/>
                  </a:lnTo>
                  <a:lnTo>
                    <a:pt x="540" y="305"/>
                  </a:lnTo>
                  <a:lnTo>
                    <a:pt x="540" y="309"/>
                  </a:lnTo>
                  <a:lnTo>
                    <a:pt x="545" y="310"/>
                  </a:lnTo>
                  <a:lnTo>
                    <a:pt x="545" y="307"/>
                  </a:lnTo>
                  <a:lnTo>
                    <a:pt x="544" y="309"/>
                  </a:lnTo>
                  <a:lnTo>
                    <a:pt x="547" y="313"/>
                  </a:lnTo>
                  <a:lnTo>
                    <a:pt x="551" y="313"/>
                  </a:lnTo>
                  <a:lnTo>
                    <a:pt x="551" y="310"/>
                  </a:lnTo>
                  <a:lnTo>
                    <a:pt x="551" y="313"/>
                  </a:lnTo>
                  <a:lnTo>
                    <a:pt x="554" y="314"/>
                  </a:lnTo>
                  <a:lnTo>
                    <a:pt x="554" y="311"/>
                  </a:lnTo>
                  <a:lnTo>
                    <a:pt x="553" y="313"/>
                  </a:lnTo>
                  <a:lnTo>
                    <a:pt x="554" y="314"/>
                  </a:lnTo>
                  <a:lnTo>
                    <a:pt x="555" y="313"/>
                  </a:lnTo>
                  <a:lnTo>
                    <a:pt x="554" y="313"/>
                  </a:lnTo>
                  <a:lnTo>
                    <a:pt x="554" y="315"/>
                  </a:lnTo>
                  <a:lnTo>
                    <a:pt x="555" y="317"/>
                  </a:lnTo>
                  <a:lnTo>
                    <a:pt x="561" y="318"/>
                  </a:lnTo>
                  <a:lnTo>
                    <a:pt x="561" y="315"/>
                  </a:lnTo>
                  <a:lnTo>
                    <a:pt x="559" y="315"/>
                  </a:lnTo>
                  <a:lnTo>
                    <a:pt x="559" y="319"/>
                  </a:lnTo>
                  <a:lnTo>
                    <a:pt x="565" y="319"/>
                  </a:lnTo>
                  <a:lnTo>
                    <a:pt x="565" y="317"/>
                  </a:lnTo>
                  <a:lnTo>
                    <a:pt x="565" y="319"/>
                  </a:lnTo>
                  <a:lnTo>
                    <a:pt x="567" y="321"/>
                  </a:lnTo>
                  <a:lnTo>
                    <a:pt x="567" y="318"/>
                  </a:lnTo>
                  <a:lnTo>
                    <a:pt x="566" y="319"/>
                  </a:lnTo>
                  <a:lnTo>
                    <a:pt x="570" y="323"/>
                  </a:lnTo>
                  <a:lnTo>
                    <a:pt x="575" y="326"/>
                  </a:lnTo>
                  <a:lnTo>
                    <a:pt x="575" y="322"/>
                  </a:lnTo>
                  <a:lnTo>
                    <a:pt x="572" y="323"/>
                  </a:lnTo>
                  <a:lnTo>
                    <a:pt x="571" y="323"/>
                  </a:lnTo>
                  <a:lnTo>
                    <a:pt x="571" y="328"/>
                  </a:lnTo>
                  <a:lnTo>
                    <a:pt x="574" y="328"/>
                  </a:lnTo>
                  <a:lnTo>
                    <a:pt x="574" y="326"/>
                  </a:lnTo>
                  <a:lnTo>
                    <a:pt x="572" y="324"/>
                  </a:lnTo>
                  <a:lnTo>
                    <a:pt x="571" y="326"/>
                  </a:lnTo>
                  <a:lnTo>
                    <a:pt x="571" y="328"/>
                  </a:lnTo>
                  <a:lnTo>
                    <a:pt x="572" y="328"/>
                  </a:lnTo>
                  <a:lnTo>
                    <a:pt x="571" y="327"/>
                  </a:lnTo>
                  <a:lnTo>
                    <a:pt x="570" y="328"/>
                  </a:lnTo>
                  <a:lnTo>
                    <a:pt x="570" y="331"/>
                  </a:lnTo>
                  <a:lnTo>
                    <a:pt x="571" y="331"/>
                  </a:lnTo>
                  <a:lnTo>
                    <a:pt x="571" y="330"/>
                  </a:lnTo>
                  <a:lnTo>
                    <a:pt x="568" y="330"/>
                  </a:lnTo>
                  <a:lnTo>
                    <a:pt x="568" y="332"/>
                  </a:lnTo>
                  <a:lnTo>
                    <a:pt x="570" y="332"/>
                  </a:lnTo>
                  <a:lnTo>
                    <a:pt x="570" y="331"/>
                  </a:lnTo>
                  <a:lnTo>
                    <a:pt x="567" y="332"/>
                  </a:lnTo>
                  <a:lnTo>
                    <a:pt x="566" y="332"/>
                  </a:lnTo>
                  <a:lnTo>
                    <a:pt x="565" y="334"/>
                  </a:lnTo>
                  <a:lnTo>
                    <a:pt x="566" y="335"/>
                  </a:lnTo>
                  <a:lnTo>
                    <a:pt x="566" y="334"/>
                  </a:lnTo>
                  <a:lnTo>
                    <a:pt x="562" y="334"/>
                  </a:lnTo>
                  <a:lnTo>
                    <a:pt x="561" y="335"/>
                  </a:lnTo>
                  <a:lnTo>
                    <a:pt x="562" y="336"/>
                  </a:lnTo>
                  <a:lnTo>
                    <a:pt x="562" y="335"/>
                  </a:lnTo>
                  <a:lnTo>
                    <a:pt x="557" y="336"/>
                  </a:lnTo>
                  <a:lnTo>
                    <a:pt x="555" y="336"/>
                  </a:lnTo>
                  <a:lnTo>
                    <a:pt x="553" y="339"/>
                  </a:lnTo>
                  <a:lnTo>
                    <a:pt x="554" y="340"/>
                  </a:lnTo>
                  <a:lnTo>
                    <a:pt x="554" y="339"/>
                  </a:lnTo>
                  <a:lnTo>
                    <a:pt x="551" y="339"/>
                  </a:lnTo>
                  <a:lnTo>
                    <a:pt x="545" y="340"/>
                  </a:lnTo>
                  <a:lnTo>
                    <a:pt x="544" y="340"/>
                  </a:lnTo>
                  <a:lnTo>
                    <a:pt x="542" y="341"/>
                  </a:lnTo>
                  <a:lnTo>
                    <a:pt x="544" y="343"/>
                  </a:lnTo>
                  <a:lnTo>
                    <a:pt x="544" y="341"/>
                  </a:lnTo>
                  <a:lnTo>
                    <a:pt x="541" y="343"/>
                  </a:lnTo>
                  <a:lnTo>
                    <a:pt x="541" y="344"/>
                  </a:lnTo>
                  <a:lnTo>
                    <a:pt x="541" y="343"/>
                  </a:lnTo>
                  <a:lnTo>
                    <a:pt x="536" y="344"/>
                  </a:lnTo>
                  <a:lnTo>
                    <a:pt x="532" y="344"/>
                  </a:lnTo>
                  <a:lnTo>
                    <a:pt x="528" y="345"/>
                  </a:lnTo>
                  <a:lnTo>
                    <a:pt x="528" y="347"/>
                  </a:lnTo>
                  <a:lnTo>
                    <a:pt x="528" y="345"/>
                  </a:lnTo>
                  <a:lnTo>
                    <a:pt x="523" y="347"/>
                  </a:lnTo>
                  <a:lnTo>
                    <a:pt x="521" y="347"/>
                  </a:lnTo>
                  <a:lnTo>
                    <a:pt x="521" y="349"/>
                  </a:lnTo>
                  <a:lnTo>
                    <a:pt x="523" y="349"/>
                  </a:lnTo>
                  <a:lnTo>
                    <a:pt x="523" y="348"/>
                  </a:lnTo>
                  <a:lnTo>
                    <a:pt x="517" y="349"/>
                  </a:lnTo>
                  <a:lnTo>
                    <a:pt x="512" y="349"/>
                  </a:lnTo>
                  <a:lnTo>
                    <a:pt x="507" y="351"/>
                  </a:lnTo>
                  <a:lnTo>
                    <a:pt x="500" y="352"/>
                  </a:lnTo>
                  <a:lnTo>
                    <a:pt x="499" y="352"/>
                  </a:lnTo>
                  <a:lnTo>
                    <a:pt x="500" y="352"/>
                  </a:lnTo>
                  <a:lnTo>
                    <a:pt x="498" y="353"/>
                  </a:lnTo>
                  <a:lnTo>
                    <a:pt x="498" y="355"/>
                  </a:lnTo>
                  <a:lnTo>
                    <a:pt x="498" y="353"/>
                  </a:lnTo>
                  <a:lnTo>
                    <a:pt x="495" y="353"/>
                  </a:lnTo>
                  <a:lnTo>
                    <a:pt x="489" y="355"/>
                  </a:lnTo>
                  <a:lnTo>
                    <a:pt x="473" y="358"/>
                  </a:lnTo>
                  <a:lnTo>
                    <a:pt x="469" y="358"/>
                  </a:lnTo>
                  <a:lnTo>
                    <a:pt x="458" y="361"/>
                  </a:lnTo>
                  <a:lnTo>
                    <a:pt x="456" y="361"/>
                  </a:lnTo>
                  <a:lnTo>
                    <a:pt x="458" y="361"/>
                  </a:lnTo>
                  <a:lnTo>
                    <a:pt x="455" y="362"/>
                  </a:lnTo>
                  <a:lnTo>
                    <a:pt x="455" y="364"/>
                  </a:lnTo>
                  <a:lnTo>
                    <a:pt x="455" y="362"/>
                  </a:lnTo>
                  <a:lnTo>
                    <a:pt x="448" y="364"/>
                  </a:lnTo>
                  <a:lnTo>
                    <a:pt x="444" y="364"/>
                  </a:lnTo>
                  <a:lnTo>
                    <a:pt x="437" y="365"/>
                  </a:lnTo>
                  <a:lnTo>
                    <a:pt x="436" y="365"/>
                  </a:lnTo>
                  <a:lnTo>
                    <a:pt x="437" y="365"/>
                  </a:lnTo>
                  <a:lnTo>
                    <a:pt x="434" y="366"/>
                  </a:lnTo>
                  <a:lnTo>
                    <a:pt x="434" y="368"/>
                  </a:lnTo>
                  <a:lnTo>
                    <a:pt x="434" y="366"/>
                  </a:lnTo>
                  <a:lnTo>
                    <a:pt x="420" y="369"/>
                  </a:lnTo>
                  <a:lnTo>
                    <a:pt x="418" y="369"/>
                  </a:lnTo>
                  <a:lnTo>
                    <a:pt x="413" y="370"/>
                  </a:lnTo>
                  <a:lnTo>
                    <a:pt x="400" y="373"/>
                  </a:lnTo>
                  <a:lnTo>
                    <a:pt x="394" y="374"/>
                  </a:lnTo>
                  <a:lnTo>
                    <a:pt x="389" y="374"/>
                  </a:lnTo>
                  <a:lnTo>
                    <a:pt x="385" y="376"/>
                  </a:lnTo>
                  <a:lnTo>
                    <a:pt x="385" y="377"/>
                  </a:lnTo>
                  <a:lnTo>
                    <a:pt x="385" y="376"/>
                  </a:lnTo>
                  <a:lnTo>
                    <a:pt x="372" y="378"/>
                  </a:lnTo>
                  <a:lnTo>
                    <a:pt x="364" y="378"/>
                  </a:lnTo>
                  <a:lnTo>
                    <a:pt x="363" y="379"/>
                  </a:lnTo>
                  <a:lnTo>
                    <a:pt x="364" y="381"/>
                  </a:lnTo>
                  <a:lnTo>
                    <a:pt x="364" y="379"/>
                  </a:lnTo>
                  <a:lnTo>
                    <a:pt x="356" y="381"/>
                  </a:lnTo>
                  <a:lnTo>
                    <a:pt x="355" y="381"/>
                  </a:lnTo>
                  <a:lnTo>
                    <a:pt x="356" y="381"/>
                  </a:lnTo>
                  <a:lnTo>
                    <a:pt x="352" y="382"/>
                  </a:lnTo>
                  <a:lnTo>
                    <a:pt x="352" y="383"/>
                  </a:lnTo>
                  <a:lnTo>
                    <a:pt x="352" y="382"/>
                  </a:lnTo>
                  <a:lnTo>
                    <a:pt x="345" y="383"/>
                  </a:lnTo>
                  <a:lnTo>
                    <a:pt x="342" y="383"/>
                  </a:lnTo>
                  <a:lnTo>
                    <a:pt x="337" y="385"/>
                  </a:lnTo>
                  <a:lnTo>
                    <a:pt x="324" y="387"/>
                  </a:lnTo>
                  <a:lnTo>
                    <a:pt x="322" y="387"/>
                  </a:lnTo>
                  <a:lnTo>
                    <a:pt x="324" y="387"/>
                  </a:lnTo>
                  <a:lnTo>
                    <a:pt x="321" y="389"/>
                  </a:lnTo>
                  <a:lnTo>
                    <a:pt x="321" y="390"/>
                  </a:lnTo>
                  <a:lnTo>
                    <a:pt x="321" y="389"/>
                  </a:lnTo>
                  <a:lnTo>
                    <a:pt x="316" y="389"/>
                  </a:lnTo>
                  <a:lnTo>
                    <a:pt x="312" y="390"/>
                  </a:lnTo>
                  <a:lnTo>
                    <a:pt x="312" y="391"/>
                  </a:lnTo>
                  <a:lnTo>
                    <a:pt x="312" y="390"/>
                  </a:lnTo>
                  <a:lnTo>
                    <a:pt x="307" y="391"/>
                  </a:lnTo>
                  <a:lnTo>
                    <a:pt x="300" y="393"/>
                  </a:lnTo>
                  <a:lnTo>
                    <a:pt x="295" y="394"/>
                  </a:lnTo>
                  <a:lnTo>
                    <a:pt x="291" y="394"/>
                  </a:lnTo>
                  <a:lnTo>
                    <a:pt x="283" y="395"/>
                  </a:lnTo>
                  <a:lnTo>
                    <a:pt x="282" y="395"/>
                  </a:lnTo>
                  <a:lnTo>
                    <a:pt x="283" y="395"/>
                  </a:lnTo>
                  <a:lnTo>
                    <a:pt x="275" y="398"/>
                  </a:lnTo>
                  <a:lnTo>
                    <a:pt x="275" y="399"/>
                  </a:lnTo>
                  <a:lnTo>
                    <a:pt x="275" y="398"/>
                  </a:lnTo>
                  <a:lnTo>
                    <a:pt x="271" y="398"/>
                  </a:lnTo>
                  <a:lnTo>
                    <a:pt x="266" y="399"/>
                  </a:lnTo>
                  <a:lnTo>
                    <a:pt x="259" y="400"/>
                  </a:lnTo>
                  <a:lnTo>
                    <a:pt x="254" y="402"/>
                  </a:lnTo>
                  <a:lnTo>
                    <a:pt x="253" y="402"/>
                  </a:lnTo>
                  <a:lnTo>
                    <a:pt x="252" y="403"/>
                  </a:lnTo>
                  <a:lnTo>
                    <a:pt x="253" y="404"/>
                  </a:lnTo>
                  <a:lnTo>
                    <a:pt x="253" y="403"/>
                  </a:lnTo>
                  <a:lnTo>
                    <a:pt x="246" y="403"/>
                  </a:lnTo>
                  <a:lnTo>
                    <a:pt x="241" y="404"/>
                  </a:lnTo>
                  <a:lnTo>
                    <a:pt x="240" y="404"/>
                  </a:lnTo>
                  <a:lnTo>
                    <a:pt x="241" y="404"/>
                  </a:lnTo>
                  <a:lnTo>
                    <a:pt x="238" y="406"/>
                  </a:lnTo>
                  <a:lnTo>
                    <a:pt x="238" y="407"/>
                  </a:lnTo>
                  <a:lnTo>
                    <a:pt x="238" y="406"/>
                  </a:lnTo>
                  <a:lnTo>
                    <a:pt x="231" y="407"/>
                  </a:lnTo>
                  <a:lnTo>
                    <a:pt x="229" y="407"/>
                  </a:lnTo>
                  <a:lnTo>
                    <a:pt x="231" y="407"/>
                  </a:lnTo>
                  <a:lnTo>
                    <a:pt x="228" y="408"/>
                  </a:lnTo>
                  <a:lnTo>
                    <a:pt x="228" y="410"/>
                  </a:lnTo>
                  <a:lnTo>
                    <a:pt x="228" y="408"/>
                  </a:lnTo>
                  <a:lnTo>
                    <a:pt x="223" y="408"/>
                  </a:lnTo>
                  <a:lnTo>
                    <a:pt x="217" y="410"/>
                  </a:lnTo>
                  <a:lnTo>
                    <a:pt x="216" y="410"/>
                  </a:lnTo>
                  <a:lnTo>
                    <a:pt x="217" y="410"/>
                  </a:lnTo>
                  <a:lnTo>
                    <a:pt x="215" y="411"/>
                  </a:lnTo>
                  <a:lnTo>
                    <a:pt x="215" y="412"/>
                  </a:lnTo>
                  <a:lnTo>
                    <a:pt x="215" y="411"/>
                  </a:lnTo>
                  <a:lnTo>
                    <a:pt x="210" y="412"/>
                  </a:lnTo>
                  <a:lnTo>
                    <a:pt x="208" y="412"/>
                  </a:lnTo>
                  <a:lnTo>
                    <a:pt x="210" y="412"/>
                  </a:lnTo>
                  <a:lnTo>
                    <a:pt x="207" y="413"/>
                  </a:lnTo>
                  <a:lnTo>
                    <a:pt x="207" y="415"/>
                  </a:lnTo>
                  <a:lnTo>
                    <a:pt x="207" y="413"/>
                  </a:lnTo>
                  <a:lnTo>
                    <a:pt x="203" y="413"/>
                  </a:lnTo>
                  <a:lnTo>
                    <a:pt x="199" y="415"/>
                  </a:lnTo>
                  <a:lnTo>
                    <a:pt x="197" y="416"/>
                  </a:lnTo>
                  <a:lnTo>
                    <a:pt x="197" y="417"/>
                  </a:lnTo>
                  <a:lnTo>
                    <a:pt x="197" y="416"/>
                  </a:lnTo>
                  <a:lnTo>
                    <a:pt x="191" y="417"/>
                  </a:lnTo>
                  <a:lnTo>
                    <a:pt x="189" y="417"/>
                  </a:lnTo>
                  <a:lnTo>
                    <a:pt x="183" y="419"/>
                  </a:lnTo>
                  <a:lnTo>
                    <a:pt x="182" y="419"/>
                  </a:lnTo>
                  <a:lnTo>
                    <a:pt x="182" y="421"/>
                  </a:lnTo>
                  <a:lnTo>
                    <a:pt x="183" y="421"/>
                  </a:lnTo>
                  <a:lnTo>
                    <a:pt x="183" y="420"/>
                  </a:lnTo>
                  <a:lnTo>
                    <a:pt x="178" y="421"/>
                  </a:lnTo>
                  <a:lnTo>
                    <a:pt x="177" y="421"/>
                  </a:lnTo>
                  <a:lnTo>
                    <a:pt x="178" y="421"/>
                  </a:lnTo>
                  <a:lnTo>
                    <a:pt x="176" y="423"/>
                  </a:lnTo>
                  <a:lnTo>
                    <a:pt x="176" y="424"/>
                  </a:lnTo>
                  <a:lnTo>
                    <a:pt x="176" y="423"/>
                  </a:lnTo>
                  <a:lnTo>
                    <a:pt x="173" y="423"/>
                  </a:lnTo>
                  <a:lnTo>
                    <a:pt x="169" y="424"/>
                  </a:lnTo>
                  <a:lnTo>
                    <a:pt x="161" y="428"/>
                  </a:lnTo>
                  <a:lnTo>
                    <a:pt x="161" y="429"/>
                  </a:lnTo>
                  <a:lnTo>
                    <a:pt x="161" y="428"/>
                  </a:lnTo>
                  <a:lnTo>
                    <a:pt x="157" y="428"/>
                  </a:lnTo>
                  <a:lnTo>
                    <a:pt x="156" y="429"/>
                  </a:lnTo>
                  <a:lnTo>
                    <a:pt x="157" y="431"/>
                  </a:lnTo>
                  <a:lnTo>
                    <a:pt x="157" y="429"/>
                  </a:lnTo>
                  <a:lnTo>
                    <a:pt x="155" y="431"/>
                  </a:lnTo>
                  <a:lnTo>
                    <a:pt x="153" y="431"/>
                  </a:lnTo>
                  <a:lnTo>
                    <a:pt x="152" y="432"/>
                  </a:lnTo>
                  <a:lnTo>
                    <a:pt x="153" y="433"/>
                  </a:lnTo>
                  <a:lnTo>
                    <a:pt x="153" y="432"/>
                  </a:lnTo>
                  <a:lnTo>
                    <a:pt x="151" y="433"/>
                  </a:lnTo>
                  <a:lnTo>
                    <a:pt x="151" y="434"/>
                  </a:lnTo>
                  <a:lnTo>
                    <a:pt x="151" y="433"/>
                  </a:lnTo>
                  <a:lnTo>
                    <a:pt x="149" y="433"/>
                  </a:lnTo>
                  <a:lnTo>
                    <a:pt x="144" y="436"/>
                  </a:lnTo>
                  <a:lnTo>
                    <a:pt x="143" y="436"/>
                  </a:lnTo>
                  <a:lnTo>
                    <a:pt x="143" y="438"/>
                  </a:lnTo>
                  <a:lnTo>
                    <a:pt x="144" y="438"/>
                  </a:lnTo>
                  <a:lnTo>
                    <a:pt x="144" y="437"/>
                  </a:lnTo>
                  <a:lnTo>
                    <a:pt x="142" y="437"/>
                  </a:lnTo>
                  <a:lnTo>
                    <a:pt x="139" y="440"/>
                  </a:lnTo>
                  <a:lnTo>
                    <a:pt x="142" y="442"/>
                  </a:lnTo>
                  <a:lnTo>
                    <a:pt x="143" y="441"/>
                  </a:lnTo>
                  <a:lnTo>
                    <a:pt x="142" y="440"/>
                  </a:lnTo>
                  <a:lnTo>
                    <a:pt x="139" y="442"/>
                  </a:lnTo>
                  <a:lnTo>
                    <a:pt x="143" y="446"/>
                  </a:lnTo>
                  <a:lnTo>
                    <a:pt x="144" y="446"/>
                  </a:lnTo>
                  <a:lnTo>
                    <a:pt x="144" y="444"/>
                  </a:lnTo>
                  <a:lnTo>
                    <a:pt x="144" y="446"/>
                  </a:lnTo>
                  <a:lnTo>
                    <a:pt x="147" y="448"/>
                  </a:lnTo>
                  <a:lnTo>
                    <a:pt x="147" y="444"/>
                  </a:lnTo>
                  <a:lnTo>
                    <a:pt x="142" y="446"/>
                  </a:lnTo>
                  <a:lnTo>
                    <a:pt x="142" y="448"/>
                  </a:lnTo>
                  <a:lnTo>
                    <a:pt x="142" y="446"/>
                  </a:lnTo>
                  <a:lnTo>
                    <a:pt x="134" y="448"/>
                  </a:lnTo>
                  <a:lnTo>
                    <a:pt x="131" y="448"/>
                  </a:lnTo>
                  <a:lnTo>
                    <a:pt x="127" y="449"/>
                  </a:lnTo>
                  <a:lnTo>
                    <a:pt x="122" y="451"/>
                  </a:lnTo>
                  <a:lnTo>
                    <a:pt x="121" y="451"/>
                  </a:lnTo>
                  <a:lnTo>
                    <a:pt x="119" y="453"/>
                  </a:lnTo>
                  <a:lnTo>
                    <a:pt x="121" y="454"/>
                  </a:lnTo>
                  <a:lnTo>
                    <a:pt x="121" y="453"/>
                  </a:lnTo>
                  <a:lnTo>
                    <a:pt x="117" y="453"/>
                  </a:lnTo>
                  <a:lnTo>
                    <a:pt x="114" y="454"/>
                  </a:lnTo>
                  <a:lnTo>
                    <a:pt x="113" y="454"/>
                  </a:lnTo>
                  <a:lnTo>
                    <a:pt x="110" y="457"/>
                  </a:lnTo>
                  <a:lnTo>
                    <a:pt x="111" y="458"/>
                  </a:lnTo>
                  <a:lnTo>
                    <a:pt x="111" y="457"/>
                  </a:lnTo>
                  <a:lnTo>
                    <a:pt x="109" y="458"/>
                  </a:lnTo>
                  <a:lnTo>
                    <a:pt x="109" y="459"/>
                  </a:lnTo>
                  <a:lnTo>
                    <a:pt x="109" y="458"/>
                  </a:lnTo>
                  <a:lnTo>
                    <a:pt x="107" y="458"/>
                  </a:lnTo>
                  <a:lnTo>
                    <a:pt x="105" y="459"/>
                  </a:lnTo>
                  <a:lnTo>
                    <a:pt x="104" y="459"/>
                  </a:lnTo>
                  <a:lnTo>
                    <a:pt x="101" y="462"/>
                  </a:lnTo>
                  <a:lnTo>
                    <a:pt x="102" y="463"/>
                  </a:lnTo>
                  <a:lnTo>
                    <a:pt x="102" y="462"/>
                  </a:lnTo>
                  <a:lnTo>
                    <a:pt x="101" y="462"/>
                  </a:lnTo>
                  <a:lnTo>
                    <a:pt x="98" y="463"/>
                  </a:lnTo>
                  <a:lnTo>
                    <a:pt x="97" y="463"/>
                  </a:lnTo>
                  <a:lnTo>
                    <a:pt x="93" y="467"/>
                  </a:lnTo>
                  <a:lnTo>
                    <a:pt x="94" y="471"/>
                  </a:lnTo>
                  <a:lnTo>
                    <a:pt x="96" y="471"/>
                  </a:lnTo>
                  <a:lnTo>
                    <a:pt x="96" y="468"/>
                  </a:lnTo>
                  <a:lnTo>
                    <a:pt x="94" y="468"/>
                  </a:lnTo>
                  <a:lnTo>
                    <a:pt x="94" y="471"/>
                  </a:lnTo>
                  <a:lnTo>
                    <a:pt x="96" y="472"/>
                  </a:lnTo>
                  <a:lnTo>
                    <a:pt x="100" y="474"/>
                  </a:lnTo>
                  <a:lnTo>
                    <a:pt x="98" y="472"/>
                  </a:lnTo>
                  <a:lnTo>
                    <a:pt x="100" y="474"/>
                  </a:lnTo>
                  <a:lnTo>
                    <a:pt x="110" y="475"/>
                  </a:lnTo>
                  <a:lnTo>
                    <a:pt x="115" y="476"/>
                  </a:lnTo>
                  <a:lnTo>
                    <a:pt x="115" y="472"/>
                  </a:lnTo>
                  <a:lnTo>
                    <a:pt x="105" y="472"/>
                  </a:lnTo>
                  <a:lnTo>
                    <a:pt x="96" y="474"/>
                  </a:lnTo>
                  <a:lnTo>
                    <a:pt x="84" y="475"/>
                  </a:lnTo>
                  <a:lnTo>
                    <a:pt x="83" y="475"/>
                  </a:lnTo>
                  <a:lnTo>
                    <a:pt x="84" y="475"/>
                  </a:lnTo>
                  <a:lnTo>
                    <a:pt x="80" y="476"/>
                  </a:lnTo>
                  <a:lnTo>
                    <a:pt x="80" y="478"/>
                  </a:lnTo>
                  <a:lnTo>
                    <a:pt x="80" y="476"/>
                  </a:lnTo>
                  <a:lnTo>
                    <a:pt x="68" y="476"/>
                  </a:lnTo>
                  <a:lnTo>
                    <a:pt x="59" y="478"/>
                  </a:lnTo>
                  <a:lnTo>
                    <a:pt x="52" y="479"/>
                  </a:lnTo>
                  <a:lnTo>
                    <a:pt x="47" y="480"/>
                  </a:lnTo>
                  <a:lnTo>
                    <a:pt x="46" y="480"/>
                  </a:lnTo>
                  <a:lnTo>
                    <a:pt x="47" y="480"/>
                  </a:lnTo>
                  <a:lnTo>
                    <a:pt x="42" y="483"/>
                  </a:lnTo>
                  <a:lnTo>
                    <a:pt x="42" y="484"/>
                  </a:lnTo>
                  <a:lnTo>
                    <a:pt x="42" y="483"/>
                  </a:lnTo>
                  <a:lnTo>
                    <a:pt x="38" y="483"/>
                  </a:lnTo>
                  <a:lnTo>
                    <a:pt x="35" y="484"/>
                  </a:lnTo>
                  <a:lnTo>
                    <a:pt x="34" y="484"/>
                  </a:lnTo>
                  <a:lnTo>
                    <a:pt x="32" y="487"/>
                  </a:lnTo>
                  <a:lnTo>
                    <a:pt x="33" y="488"/>
                  </a:lnTo>
                  <a:lnTo>
                    <a:pt x="33" y="487"/>
                  </a:lnTo>
                  <a:lnTo>
                    <a:pt x="29" y="487"/>
                  </a:lnTo>
                  <a:lnTo>
                    <a:pt x="29" y="492"/>
                  </a:lnTo>
                  <a:lnTo>
                    <a:pt x="30" y="492"/>
                  </a:lnTo>
                  <a:lnTo>
                    <a:pt x="29" y="491"/>
                  </a:lnTo>
                  <a:lnTo>
                    <a:pt x="25" y="495"/>
                  </a:lnTo>
                  <a:lnTo>
                    <a:pt x="25" y="499"/>
                  </a:lnTo>
                  <a:lnTo>
                    <a:pt x="26" y="499"/>
                  </a:lnTo>
                  <a:lnTo>
                    <a:pt x="26" y="497"/>
                  </a:lnTo>
                  <a:lnTo>
                    <a:pt x="24" y="497"/>
                  </a:lnTo>
                  <a:lnTo>
                    <a:pt x="24" y="501"/>
                  </a:lnTo>
                  <a:lnTo>
                    <a:pt x="25" y="501"/>
                  </a:lnTo>
                  <a:lnTo>
                    <a:pt x="24" y="500"/>
                  </a:lnTo>
                  <a:lnTo>
                    <a:pt x="20" y="504"/>
                  </a:lnTo>
                  <a:lnTo>
                    <a:pt x="22" y="506"/>
                  </a:lnTo>
                  <a:lnTo>
                    <a:pt x="24" y="505"/>
                  </a:lnTo>
                  <a:lnTo>
                    <a:pt x="22" y="504"/>
                  </a:lnTo>
                  <a:lnTo>
                    <a:pt x="21" y="505"/>
                  </a:lnTo>
                  <a:lnTo>
                    <a:pt x="21" y="508"/>
                  </a:lnTo>
                  <a:lnTo>
                    <a:pt x="22" y="508"/>
                  </a:lnTo>
                  <a:lnTo>
                    <a:pt x="21" y="506"/>
                  </a:lnTo>
                  <a:lnTo>
                    <a:pt x="20" y="508"/>
                  </a:lnTo>
                  <a:lnTo>
                    <a:pt x="20" y="513"/>
                  </a:lnTo>
                  <a:lnTo>
                    <a:pt x="21" y="513"/>
                  </a:lnTo>
                  <a:lnTo>
                    <a:pt x="21" y="512"/>
                  </a:lnTo>
                  <a:lnTo>
                    <a:pt x="18" y="512"/>
                  </a:lnTo>
                  <a:lnTo>
                    <a:pt x="17" y="513"/>
                  </a:lnTo>
                  <a:lnTo>
                    <a:pt x="17" y="518"/>
                  </a:lnTo>
                  <a:lnTo>
                    <a:pt x="18" y="518"/>
                  </a:lnTo>
                  <a:lnTo>
                    <a:pt x="17" y="517"/>
                  </a:lnTo>
                  <a:lnTo>
                    <a:pt x="14" y="520"/>
                  </a:lnTo>
                  <a:lnTo>
                    <a:pt x="17" y="522"/>
                  </a:lnTo>
                  <a:lnTo>
                    <a:pt x="18" y="521"/>
                  </a:lnTo>
                  <a:lnTo>
                    <a:pt x="17" y="521"/>
                  </a:lnTo>
                  <a:lnTo>
                    <a:pt x="17" y="522"/>
                  </a:lnTo>
                  <a:lnTo>
                    <a:pt x="18" y="522"/>
                  </a:lnTo>
                  <a:lnTo>
                    <a:pt x="17" y="521"/>
                  </a:lnTo>
                  <a:lnTo>
                    <a:pt x="16" y="522"/>
                  </a:lnTo>
                  <a:lnTo>
                    <a:pt x="16" y="527"/>
                  </a:lnTo>
                  <a:lnTo>
                    <a:pt x="17" y="529"/>
                  </a:lnTo>
                  <a:lnTo>
                    <a:pt x="18" y="527"/>
                  </a:lnTo>
                  <a:lnTo>
                    <a:pt x="18" y="526"/>
                  </a:lnTo>
                  <a:lnTo>
                    <a:pt x="16" y="526"/>
                  </a:lnTo>
                  <a:lnTo>
                    <a:pt x="16" y="531"/>
                  </a:lnTo>
                  <a:lnTo>
                    <a:pt x="17" y="531"/>
                  </a:lnTo>
                  <a:lnTo>
                    <a:pt x="16" y="530"/>
                  </a:lnTo>
                  <a:lnTo>
                    <a:pt x="14" y="531"/>
                  </a:lnTo>
                  <a:lnTo>
                    <a:pt x="16" y="535"/>
                  </a:lnTo>
                  <a:lnTo>
                    <a:pt x="17" y="535"/>
                  </a:lnTo>
                  <a:lnTo>
                    <a:pt x="17" y="533"/>
                  </a:lnTo>
                  <a:lnTo>
                    <a:pt x="16" y="531"/>
                  </a:lnTo>
                  <a:lnTo>
                    <a:pt x="13" y="534"/>
                  </a:lnTo>
                  <a:lnTo>
                    <a:pt x="16" y="537"/>
                  </a:lnTo>
                  <a:lnTo>
                    <a:pt x="17" y="535"/>
                  </a:lnTo>
                  <a:lnTo>
                    <a:pt x="16" y="534"/>
                  </a:lnTo>
                  <a:lnTo>
                    <a:pt x="14" y="535"/>
                  </a:lnTo>
                  <a:lnTo>
                    <a:pt x="14" y="543"/>
                  </a:lnTo>
                  <a:lnTo>
                    <a:pt x="17" y="546"/>
                  </a:lnTo>
                  <a:lnTo>
                    <a:pt x="18" y="544"/>
                  </a:lnTo>
                  <a:lnTo>
                    <a:pt x="18" y="543"/>
                  </a:lnTo>
                  <a:lnTo>
                    <a:pt x="16" y="544"/>
                  </a:lnTo>
                  <a:lnTo>
                    <a:pt x="16" y="548"/>
                  </a:lnTo>
                  <a:lnTo>
                    <a:pt x="18" y="550"/>
                  </a:lnTo>
                  <a:lnTo>
                    <a:pt x="17" y="548"/>
                  </a:lnTo>
                  <a:lnTo>
                    <a:pt x="18" y="550"/>
                  </a:lnTo>
                  <a:lnTo>
                    <a:pt x="32" y="551"/>
                  </a:lnTo>
                  <a:lnTo>
                    <a:pt x="42" y="551"/>
                  </a:lnTo>
                  <a:lnTo>
                    <a:pt x="54" y="552"/>
                  </a:lnTo>
                  <a:lnTo>
                    <a:pt x="54" y="548"/>
                  </a:lnTo>
                  <a:lnTo>
                    <a:pt x="28" y="550"/>
                  </a:lnTo>
                  <a:lnTo>
                    <a:pt x="28" y="554"/>
                  </a:lnTo>
                  <a:lnTo>
                    <a:pt x="45" y="555"/>
                  </a:lnTo>
                  <a:lnTo>
                    <a:pt x="45" y="551"/>
                  </a:lnTo>
                  <a:lnTo>
                    <a:pt x="30" y="551"/>
                  </a:lnTo>
                  <a:lnTo>
                    <a:pt x="12" y="554"/>
                  </a:lnTo>
                  <a:lnTo>
                    <a:pt x="11" y="554"/>
                  </a:lnTo>
                  <a:lnTo>
                    <a:pt x="9" y="555"/>
                  </a:lnTo>
                  <a:lnTo>
                    <a:pt x="9" y="559"/>
                  </a:lnTo>
                  <a:lnTo>
                    <a:pt x="11" y="560"/>
                  </a:lnTo>
                  <a:lnTo>
                    <a:pt x="13" y="561"/>
                  </a:lnTo>
                  <a:lnTo>
                    <a:pt x="13" y="558"/>
                  </a:lnTo>
                  <a:lnTo>
                    <a:pt x="11" y="559"/>
                  </a:lnTo>
                  <a:lnTo>
                    <a:pt x="9" y="559"/>
                  </a:lnTo>
                  <a:lnTo>
                    <a:pt x="8" y="560"/>
                  </a:lnTo>
                  <a:lnTo>
                    <a:pt x="8" y="563"/>
                  </a:lnTo>
                  <a:lnTo>
                    <a:pt x="9" y="563"/>
                  </a:lnTo>
                  <a:lnTo>
                    <a:pt x="9" y="561"/>
                  </a:lnTo>
                  <a:lnTo>
                    <a:pt x="8" y="561"/>
                  </a:lnTo>
                  <a:lnTo>
                    <a:pt x="7" y="564"/>
                  </a:lnTo>
                  <a:lnTo>
                    <a:pt x="8" y="565"/>
                  </a:lnTo>
                  <a:lnTo>
                    <a:pt x="9" y="564"/>
                  </a:lnTo>
                  <a:lnTo>
                    <a:pt x="8" y="563"/>
                  </a:lnTo>
                  <a:lnTo>
                    <a:pt x="5" y="565"/>
                  </a:lnTo>
                  <a:lnTo>
                    <a:pt x="8" y="568"/>
                  </a:lnTo>
                  <a:lnTo>
                    <a:pt x="9" y="567"/>
                  </a:lnTo>
                  <a:lnTo>
                    <a:pt x="9" y="565"/>
                  </a:lnTo>
                  <a:lnTo>
                    <a:pt x="8" y="565"/>
                  </a:lnTo>
                  <a:lnTo>
                    <a:pt x="7" y="568"/>
                  </a:lnTo>
                  <a:lnTo>
                    <a:pt x="8" y="569"/>
                  </a:lnTo>
                  <a:lnTo>
                    <a:pt x="9" y="568"/>
                  </a:lnTo>
                  <a:lnTo>
                    <a:pt x="8" y="568"/>
                  </a:lnTo>
                  <a:lnTo>
                    <a:pt x="8" y="569"/>
                  </a:lnTo>
                  <a:lnTo>
                    <a:pt x="9" y="569"/>
                  </a:lnTo>
                  <a:lnTo>
                    <a:pt x="8" y="568"/>
                  </a:lnTo>
                  <a:lnTo>
                    <a:pt x="7" y="569"/>
                  </a:lnTo>
                  <a:lnTo>
                    <a:pt x="7" y="582"/>
                  </a:lnTo>
                  <a:lnTo>
                    <a:pt x="8" y="582"/>
                  </a:lnTo>
                  <a:lnTo>
                    <a:pt x="7" y="581"/>
                  </a:lnTo>
                  <a:lnTo>
                    <a:pt x="4" y="584"/>
                  </a:lnTo>
                  <a:lnTo>
                    <a:pt x="7" y="586"/>
                  </a:lnTo>
                  <a:lnTo>
                    <a:pt x="8" y="585"/>
                  </a:lnTo>
                  <a:lnTo>
                    <a:pt x="7" y="585"/>
                  </a:lnTo>
                  <a:lnTo>
                    <a:pt x="7" y="601"/>
                  </a:lnTo>
                  <a:lnTo>
                    <a:pt x="8" y="601"/>
                  </a:lnTo>
                  <a:lnTo>
                    <a:pt x="8" y="599"/>
                  </a:lnTo>
                  <a:lnTo>
                    <a:pt x="5" y="599"/>
                  </a:lnTo>
                  <a:lnTo>
                    <a:pt x="5" y="606"/>
                  </a:lnTo>
                  <a:lnTo>
                    <a:pt x="7" y="607"/>
                  </a:lnTo>
                  <a:lnTo>
                    <a:pt x="8" y="606"/>
                  </a:lnTo>
                  <a:lnTo>
                    <a:pt x="7" y="605"/>
                  </a:lnTo>
                  <a:lnTo>
                    <a:pt x="4" y="607"/>
                  </a:lnTo>
                  <a:lnTo>
                    <a:pt x="7" y="610"/>
                  </a:lnTo>
                  <a:lnTo>
                    <a:pt x="8" y="609"/>
                  </a:lnTo>
                  <a:lnTo>
                    <a:pt x="7" y="609"/>
                  </a:lnTo>
                  <a:lnTo>
                    <a:pt x="7" y="611"/>
                  </a:lnTo>
                  <a:lnTo>
                    <a:pt x="8" y="611"/>
                  </a:lnTo>
                  <a:lnTo>
                    <a:pt x="7" y="610"/>
                  </a:lnTo>
                  <a:lnTo>
                    <a:pt x="5" y="611"/>
                  </a:lnTo>
                  <a:lnTo>
                    <a:pt x="5" y="619"/>
                  </a:lnTo>
                  <a:lnTo>
                    <a:pt x="8" y="619"/>
                  </a:lnTo>
                  <a:lnTo>
                    <a:pt x="8" y="616"/>
                  </a:lnTo>
                  <a:lnTo>
                    <a:pt x="7" y="615"/>
                  </a:lnTo>
                  <a:lnTo>
                    <a:pt x="5" y="616"/>
                  </a:lnTo>
                  <a:lnTo>
                    <a:pt x="5" y="622"/>
                  </a:lnTo>
                  <a:lnTo>
                    <a:pt x="7" y="623"/>
                  </a:lnTo>
                  <a:lnTo>
                    <a:pt x="8" y="622"/>
                  </a:lnTo>
                  <a:lnTo>
                    <a:pt x="8" y="620"/>
                  </a:lnTo>
                  <a:lnTo>
                    <a:pt x="7" y="620"/>
                  </a:lnTo>
                  <a:lnTo>
                    <a:pt x="5" y="623"/>
                  </a:lnTo>
                  <a:lnTo>
                    <a:pt x="7" y="624"/>
                  </a:lnTo>
                  <a:lnTo>
                    <a:pt x="8" y="623"/>
                  </a:lnTo>
                  <a:lnTo>
                    <a:pt x="7" y="622"/>
                  </a:lnTo>
                  <a:lnTo>
                    <a:pt x="5" y="623"/>
                  </a:lnTo>
                  <a:lnTo>
                    <a:pt x="5" y="627"/>
                  </a:lnTo>
                  <a:lnTo>
                    <a:pt x="7" y="628"/>
                  </a:lnTo>
                  <a:lnTo>
                    <a:pt x="8" y="627"/>
                  </a:lnTo>
                  <a:lnTo>
                    <a:pt x="8" y="626"/>
                  </a:lnTo>
                  <a:lnTo>
                    <a:pt x="5" y="626"/>
                  </a:lnTo>
                  <a:lnTo>
                    <a:pt x="5" y="635"/>
                  </a:lnTo>
                  <a:lnTo>
                    <a:pt x="7" y="636"/>
                  </a:lnTo>
                  <a:lnTo>
                    <a:pt x="8" y="635"/>
                  </a:lnTo>
                  <a:lnTo>
                    <a:pt x="7" y="633"/>
                  </a:lnTo>
                  <a:lnTo>
                    <a:pt x="5" y="635"/>
                  </a:lnTo>
                  <a:lnTo>
                    <a:pt x="7" y="639"/>
                  </a:lnTo>
                  <a:lnTo>
                    <a:pt x="8" y="639"/>
                  </a:lnTo>
                  <a:lnTo>
                    <a:pt x="8" y="636"/>
                  </a:lnTo>
                  <a:lnTo>
                    <a:pt x="7" y="636"/>
                  </a:lnTo>
                  <a:lnTo>
                    <a:pt x="7" y="640"/>
                  </a:lnTo>
                  <a:lnTo>
                    <a:pt x="8" y="640"/>
                  </a:lnTo>
                  <a:lnTo>
                    <a:pt x="7" y="639"/>
                  </a:lnTo>
                  <a:lnTo>
                    <a:pt x="4" y="641"/>
                  </a:lnTo>
                  <a:lnTo>
                    <a:pt x="7" y="644"/>
                  </a:lnTo>
                  <a:lnTo>
                    <a:pt x="8" y="643"/>
                  </a:lnTo>
                  <a:lnTo>
                    <a:pt x="7" y="643"/>
                  </a:lnTo>
                  <a:lnTo>
                    <a:pt x="7" y="647"/>
                  </a:lnTo>
                  <a:lnTo>
                    <a:pt x="8" y="647"/>
                  </a:lnTo>
                  <a:lnTo>
                    <a:pt x="8" y="645"/>
                  </a:lnTo>
                  <a:lnTo>
                    <a:pt x="5" y="647"/>
                  </a:lnTo>
                  <a:lnTo>
                    <a:pt x="4" y="647"/>
                  </a:lnTo>
                  <a:lnTo>
                    <a:pt x="4" y="651"/>
                  </a:lnTo>
                  <a:lnTo>
                    <a:pt x="5" y="651"/>
                  </a:lnTo>
                  <a:lnTo>
                    <a:pt x="4" y="649"/>
                  </a:lnTo>
                  <a:lnTo>
                    <a:pt x="3" y="651"/>
                  </a:lnTo>
                  <a:lnTo>
                    <a:pt x="3" y="654"/>
                  </a:lnTo>
                  <a:lnTo>
                    <a:pt x="4" y="656"/>
                  </a:lnTo>
                  <a:lnTo>
                    <a:pt x="5" y="654"/>
                  </a:lnTo>
                  <a:lnTo>
                    <a:pt x="4" y="654"/>
                  </a:lnTo>
                  <a:lnTo>
                    <a:pt x="4" y="657"/>
                  </a:lnTo>
                  <a:lnTo>
                    <a:pt x="5" y="657"/>
                  </a:lnTo>
                  <a:lnTo>
                    <a:pt x="5" y="656"/>
                  </a:lnTo>
                  <a:lnTo>
                    <a:pt x="0" y="658"/>
                  </a:lnTo>
                  <a:lnTo>
                    <a:pt x="3" y="661"/>
                  </a:lnTo>
                  <a:lnTo>
                    <a:pt x="4" y="660"/>
                  </a:lnTo>
                  <a:lnTo>
                    <a:pt x="3" y="660"/>
                  </a:lnTo>
                  <a:lnTo>
                    <a:pt x="3" y="664"/>
                  </a:lnTo>
                  <a:lnTo>
                    <a:pt x="5" y="664"/>
                  </a:lnTo>
                  <a:lnTo>
                    <a:pt x="5" y="661"/>
                  </a:lnTo>
                  <a:lnTo>
                    <a:pt x="4" y="660"/>
                  </a:lnTo>
                  <a:lnTo>
                    <a:pt x="3" y="661"/>
                  </a:lnTo>
                  <a:lnTo>
                    <a:pt x="3" y="674"/>
                  </a:lnTo>
                  <a:lnTo>
                    <a:pt x="5" y="677"/>
                  </a:lnTo>
                  <a:lnTo>
                    <a:pt x="11" y="678"/>
                  </a:lnTo>
                  <a:lnTo>
                    <a:pt x="11" y="674"/>
                  </a:lnTo>
                  <a:lnTo>
                    <a:pt x="7" y="674"/>
                  </a:lnTo>
                  <a:lnTo>
                    <a:pt x="3" y="675"/>
                  </a:lnTo>
                  <a:lnTo>
                    <a:pt x="3" y="679"/>
                  </a:lnTo>
                  <a:lnTo>
                    <a:pt x="5" y="681"/>
                  </a:lnTo>
                  <a:lnTo>
                    <a:pt x="4" y="679"/>
                  </a:lnTo>
                  <a:lnTo>
                    <a:pt x="5" y="681"/>
                  </a:lnTo>
                  <a:lnTo>
                    <a:pt x="16" y="682"/>
                  </a:lnTo>
                  <a:lnTo>
                    <a:pt x="16" y="678"/>
                  </a:lnTo>
                  <a:lnTo>
                    <a:pt x="5" y="679"/>
                  </a:lnTo>
                  <a:lnTo>
                    <a:pt x="1" y="679"/>
                  </a:lnTo>
                  <a:lnTo>
                    <a:pt x="1" y="692"/>
                  </a:lnTo>
                  <a:lnTo>
                    <a:pt x="3" y="694"/>
                  </a:lnTo>
                  <a:lnTo>
                    <a:pt x="5" y="695"/>
                  </a:lnTo>
                  <a:lnTo>
                    <a:pt x="9" y="696"/>
                  </a:lnTo>
                  <a:lnTo>
                    <a:pt x="9" y="692"/>
                  </a:lnTo>
                  <a:lnTo>
                    <a:pt x="3" y="694"/>
                  </a:lnTo>
                  <a:lnTo>
                    <a:pt x="3" y="698"/>
                  </a:lnTo>
                  <a:lnTo>
                    <a:pt x="11" y="699"/>
                  </a:lnTo>
                  <a:lnTo>
                    <a:pt x="11" y="696"/>
                  </a:lnTo>
                  <a:lnTo>
                    <a:pt x="11" y="699"/>
                  </a:lnTo>
                  <a:lnTo>
                    <a:pt x="16" y="702"/>
                  </a:lnTo>
                  <a:lnTo>
                    <a:pt x="16" y="698"/>
                  </a:lnTo>
                  <a:lnTo>
                    <a:pt x="8" y="699"/>
                  </a:lnTo>
                  <a:lnTo>
                    <a:pt x="8" y="703"/>
                  </a:lnTo>
                  <a:lnTo>
                    <a:pt x="46" y="703"/>
                  </a:lnTo>
                  <a:lnTo>
                    <a:pt x="46" y="700"/>
                  </a:lnTo>
                  <a:lnTo>
                    <a:pt x="46" y="703"/>
                  </a:lnTo>
                  <a:lnTo>
                    <a:pt x="50" y="704"/>
                  </a:lnTo>
                  <a:lnTo>
                    <a:pt x="50" y="700"/>
                  </a:lnTo>
                  <a:lnTo>
                    <a:pt x="13" y="702"/>
                  </a:lnTo>
                  <a:lnTo>
                    <a:pt x="13" y="706"/>
                  </a:lnTo>
                  <a:lnTo>
                    <a:pt x="30" y="707"/>
                  </a:lnTo>
                  <a:lnTo>
                    <a:pt x="30" y="703"/>
                  </a:lnTo>
                  <a:lnTo>
                    <a:pt x="13" y="703"/>
                  </a:lnTo>
                  <a:lnTo>
                    <a:pt x="12" y="704"/>
                  </a:lnTo>
                  <a:lnTo>
                    <a:pt x="13" y="708"/>
                  </a:lnTo>
                  <a:lnTo>
                    <a:pt x="41" y="709"/>
                  </a:lnTo>
                  <a:lnTo>
                    <a:pt x="41" y="706"/>
                  </a:lnTo>
                  <a:lnTo>
                    <a:pt x="4" y="707"/>
                  </a:lnTo>
                  <a:lnTo>
                    <a:pt x="3" y="707"/>
                  </a:lnTo>
                  <a:lnTo>
                    <a:pt x="1" y="708"/>
                  </a:lnTo>
                  <a:lnTo>
                    <a:pt x="3" y="712"/>
                  </a:lnTo>
                  <a:lnTo>
                    <a:pt x="4" y="712"/>
                  </a:lnTo>
                  <a:lnTo>
                    <a:pt x="20" y="713"/>
                  </a:lnTo>
                  <a:lnTo>
                    <a:pt x="20" y="711"/>
                  </a:lnTo>
                  <a:lnTo>
                    <a:pt x="20" y="713"/>
                  </a:lnTo>
                  <a:lnTo>
                    <a:pt x="24" y="715"/>
                  </a:lnTo>
                  <a:lnTo>
                    <a:pt x="24" y="711"/>
                  </a:lnTo>
                  <a:lnTo>
                    <a:pt x="3" y="712"/>
                  </a:lnTo>
                  <a:lnTo>
                    <a:pt x="3" y="716"/>
                  </a:lnTo>
                  <a:lnTo>
                    <a:pt x="11" y="717"/>
                  </a:lnTo>
                  <a:lnTo>
                    <a:pt x="25" y="717"/>
                  </a:lnTo>
                  <a:lnTo>
                    <a:pt x="25" y="713"/>
                  </a:lnTo>
                  <a:lnTo>
                    <a:pt x="3" y="715"/>
                  </a:lnTo>
                  <a:lnTo>
                    <a:pt x="1" y="715"/>
                  </a:lnTo>
                  <a:lnTo>
                    <a:pt x="1" y="719"/>
                  </a:lnTo>
                  <a:lnTo>
                    <a:pt x="3" y="720"/>
                  </a:lnTo>
                  <a:lnTo>
                    <a:pt x="9" y="721"/>
                  </a:lnTo>
                  <a:lnTo>
                    <a:pt x="9" y="717"/>
                  </a:lnTo>
                  <a:lnTo>
                    <a:pt x="7" y="719"/>
                  </a:lnTo>
                  <a:lnTo>
                    <a:pt x="7" y="720"/>
                  </a:lnTo>
                  <a:lnTo>
                    <a:pt x="7" y="719"/>
                  </a:lnTo>
                  <a:lnTo>
                    <a:pt x="3" y="719"/>
                  </a:lnTo>
                  <a:lnTo>
                    <a:pt x="0" y="721"/>
                  </a:lnTo>
                  <a:lnTo>
                    <a:pt x="5" y="726"/>
                  </a:lnTo>
                  <a:lnTo>
                    <a:pt x="7" y="725"/>
                  </a:lnTo>
                  <a:lnTo>
                    <a:pt x="7" y="724"/>
                  </a:lnTo>
                  <a:lnTo>
                    <a:pt x="5" y="724"/>
                  </a:lnTo>
                  <a:lnTo>
                    <a:pt x="5" y="728"/>
                  </a:lnTo>
                  <a:lnTo>
                    <a:pt x="41" y="729"/>
                  </a:lnTo>
                  <a:lnTo>
                    <a:pt x="41" y="726"/>
                  </a:lnTo>
                  <a:lnTo>
                    <a:pt x="39" y="725"/>
                  </a:lnTo>
                  <a:lnTo>
                    <a:pt x="38" y="726"/>
                  </a:lnTo>
                  <a:lnTo>
                    <a:pt x="39" y="728"/>
                  </a:lnTo>
                  <a:lnTo>
                    <a:pt x="39" y="726"/>
                  </a:lnTo>
                  <a:lnTo>
                    <a:pt x="8" y="728"/>
                  </a:lnTo>
                  <a:lnTo>
                    <a:pt x="5" y="728"/>
                  </a:lnTo>
                  <a:lnTo>
                    <a:pt x="4" y="729"/>
                  </a:lnTo>
                  <a:lnTo>
                    <a:pt x="4" y="733"/>
                  </a:lnTo>
                  <a:lnTo>
                    <a:pt x="5" y="734"/>
                  </a:lnTo>
                  <a:lnTo>
                    <a:pt x="13" y="736"/>
                  </a:lnTo>
                  <a:lnTo>
                    <a:pt x="13" y="732"/>
                  </a:lnTo>
                  <a:lnTo>
                    <a:pt x="8" y="733"/>
                  </a:lnTo>
                  <a:lnTo>
                    <a:pt x="1" y="733"/>
                  </a:lnTo>
                  <a:lnTo>
                    <a:pt x="1" y="737"/>
                  </a:lnTo>
                  <a:lnTo>
                    <a:pt x="4" y="740"/>
                  </a:lnTo>
                  <a:lnTo>
                    <a:pt x="7" y="741"/>
                  </a:lnTo>
                  <a:lnTo>
                    <a:pt x="5" y="740"/>
                  </a:lnTo>
                  <a:lnTo>
                    <a:pt x="7" y="741"/>
                  </a:lnTo>
                  <a:lnTo>
                    <a:pt x="30" y="742"/>
                  </a:lnTo>
                  <a:lnTo>
                    <a:pt x="30" y="738"/>
                  </a:lnTo>
                  <a:lnTo>
                    <a:pt x="8" y="738"/>
                  </a:lnTo>
                  <a:lnTo>
                    <a:pt x="5" y="740"/>
                  </a:lnTo>
                  <a:lnTo>
                    <a:pt x="4" y="740"/>
                  </a:lnTo>
                  <a:lnTo>
                    <a:pt x="3" y="741"/>
                  </a:lnTo>
                  <a:lnTo>
                    <a:pt x="3" y="745"/>
                  </a:lnTo>
                  <a:lnTo>
                    <a:pt x="4" y="746"/>
                  </a:lnTo>
                  <a:lnTo>
                    <a:pt x="12" y="747"/>
                  </a:lnTo>
                  <a:lnTo>
                    <a:pt x="17" y="747"/>
                  </a:lnTo>
                  <a:lnTo>
                    <a:pt x="17" y="743"/>
                  </a:lnTo>
                  <a:lnTo>
                    <a:pt x="5" y="745"/>
                  </a:lnTo>
                  <a:lnTo>
                    <a:pt x="4" y="745"/>
                  </a:lnTo>
                  <a:lnTo>
                    <a:pt x="4" y="747"/>
                  </a:lnTo>
                  <a:lnTo>
                    <a:pt x="5" y="747"/>
                  </a:lnTo>
                  <a:lnTo>
                    <a:pt x="5" y="746"/>
                  </a:lnTo>
                  <a:lnTo>
                    <a:pt x="0" y="749"/>
                  </a:lnTo>
                  <a:lnTo>
                    <a:pt x="5" y="754"/>
                  </a:lnTo>
                  <a:lnTo>
                    <a:pt x="16" y="755"/>
                  </a:lnTo>
                  <a:lnTo>
                    <a:pt x="16" y="751"/>
                  </a:lnTo>
                  <a:lnTo>
                    <a:pt x="4" y="753"/>
                  </a:lnTo>
                  <a:lnTo>
                    <a:pt x="4" y="757"/>
                  </a:lnTo>
                  <a:lnTo>
                    <a:pt x="7" y="757"/>
                  </a:lnTo>
                  <a:lnTo>
                    <a:pt x="7" y="754"/>
                  </a:lnTo>
                  <a:lnTo>
                    <a:pt x="5" y="754"/>
                  </a:lnTo>
                  <a:lnTo>
                    <a:pt x="5" y="757"/>
                  </a:lnTo>
                  <a:lnTo>
                    <a:pt x="8" y="759"/>
                  </a:lnTo>
                  <a:lnTo>
                    <a:pt x="20" y="761"/>
                  </a:lnTo>
                  <a:lnTo>
                    <a:pt x="20" y="757"/>
                  </a:lnTo>
                  <a:lnTo>
                    <a:pt x="16" y="758"/>
                  </a:lnTo>
                  <a:lnTo>
                    <a:pt x="16" y="762"/>
                  </a:lnTo>
                  <a:lnTo>
                    <a:pt x="18" y="762"/>
                  </a:lnTo>
                  <a:lnTo>
                    <a:pt x="18" y="759"/>
                  </a:lnTo>
                  <a:lnTo>
                    <a:pt x="18" y="762"/>
                  </a:lnTo>
                  <a:lnTo>
                    <a:pt x="22" y="764"/>
                  </a:lnTo>
                  <a:lnTo>
                    <a:pt x="21" y="763"/>
                  </a:lnTo>
                  <a:lnTo>
                    <a:pt x="22" y="764"/>
                  </a:lnTo>
                  <a:lnTo>
                    <a:pt x="28" y="766"/>
                  </a:lnTo>
                  <a:lnTo>
                    <a:pt x="35" y="767"/>
                  </a:lnTo>
                  <a:lnTo>
                    <a:pt x="54" y="767"/>
                  </a:lnTo>
                  <a:lnTo>
                    <a:pt x="54" y="763"/>
                  </a:lnTo>
                  <a:lnTo>
                    <a:pt x="46" y="764"/>
                  </a:lnTo>
                  <a:lnTo>
                    <a:pt x="46" y="768"/>
                  </a:lnTo>
                  <a:lnTo>
                    <a:pt x="51" y="770"/>
                  </a:lnTo>
                  <a:lnTo>
                    <a:pt x="59" y="771"/>
                  </a:lnTo>
                  <a:lnTo>
                    <a:pt x="68" y="772"/>
                  </a:lnTo>
                  <a:lnTo>
                    <a:pt x="80" y="772"/>
                  </a:lnTo>
                  <a:lnTo>
                    <a:pt x="92" y="774"/>
                  </a:lnTo>
                  <a:lnTo>
                    <a:pt x="101" y="775"/>
                  </a:lnTo>
                  <a:lnTo>
                    <a:pt x="115" y="776"/>
                  </a:lnTo>
                  <a:lnTo>
                    <a:pt x="117" y="776"/>
                  </a:lnTo>
                  <a:lnTo>
                    <a:pt x="117" y="772"/>
                  </a:lnTo>
                  <a:lnTo>
                    <a:pt x="115" y="772"/>
                  </a:lnTo>
                  <a:lnTo>
                    <a:pt x="101" y="771"/>
                  </a:lnTo>
                  <a:lnTo>
                    <a:pt x="92" y="770"/>
                  </a:lnTo>
                  <a:lnTo>
                    <a:pt x="80" y="768"/>
                  </a:lnTo>
                  <a:lnTo>
                    <a:pt x="68" y="768"/>
                  </a:lnTo>
                  <a:lnTo>
                    <a:pt x="59" y="767"/>
                  </a:lnTo>
                  <a:lnTo>
                    <a:pt x="51" y="766"/>
                  </a:lnTo>
                  <a:lnTo>
                    <a:pt x="46" y="764"/>
                  </a:lnTo>
                  <a:lnTo>
                    <a:pt x="46" y="768"/>
                  </a:lnTo>
                  <a:lnTo>
                    <a:pt x="54" y="767"/>
                  </a:lnTo>
                  <a:lnTo>
                    <a:pt x="54" y="763"/>
                  </a:lnTo>
                  <a:lnTo>
                    <a:pt x="35" y="763"/>
                  </a:lnTo>
                  <a:lnTo>
                    <a:pt x="28" y="762"/>
                  </a:lnTo>
                  <a:lnTo>
                    <a:pt x="22" y="761"/>
                  </a:lnTo>
                  <a:lnTo>
                    <a:pt x="22" y="762"/>
                  </a:lnTo>
                  <a:lnTo>
                    <a:pt x="24" y="761"/>
                  </a:lnTo>
                  <a:lnTo>
                    <a:pt x="20" y="758"/>
                  </a:lnTo>
                  <a:lnTo>
                    <a:pt x="16" y="758"/>
                  </a:lnTo>
                  <a:lnTo>
                    <a:pt x="16" y="759"/>
                  </a:lnTo>
                  <a:lnTo>
                    <a:pt x="17" y="762"/>
                  </a:lnTo>
                  <a:lnTo>
                    <a:pt x="21" y="761"/>
                  </a:lnTo>
                  <a:lnTo>
                    <a:pt x="20" y="757"/>
                  </a:lnTo>
                  <a:lnTo>
                    <a:pt x="8" y="755"/>
                  </a:lnTo>
                  <a:lnTo>
                    <a:pt x="8" y="757"/>
                  </a:lnTo>
                  <a:lnTo>
                    <a:pt x="9" y="755"/>
                  </a:lnTo>
                  <a:lnTo>
                    <a:pt x="8" y="754"/>
                  </a:lnTo>
                  <a:lnTo>
                    <a:pt x="7" y="755"/>
                  </a:lnTo>
                  <a:lnTo>
                    <a:pt x="9" y="755"/>
                  </a:lnTo>
                  <a:lnTo>
                    <a:pt x="9" y="753"/>
                  </a:lnTo>
                  <a:lnTo>
                    <a:pt x="4" y="753"/>
                  </a:lnTo>
                  <a:lnTo>
                    <a:pt x="4" y="757"/>
                  </a:lnTo>
                  <a:lnTo>
                    <a:pt x="16" y="755"/>
                  </a:lnTo>
                  <a:lnTo>
                    <a:pt x="16" y="751"/>
                  </a:lnTo>
                  <a:lnTo>
                    <a:pt x="5" y="750"/>
                  </a:lnTo>
                  <a:lnTo>
                    <a:pt x="5" y="751"/>
                  </a:lnTo>
                  <a:lnTo>
                    <a:pt x="7" y="750"/>
                  </a:lnTo>
                  <a:lnTo>
                    <a:pt x="4" y="747"/>
                  </a:lnTo>
                  <a:lnTo>
                    <a:pt x="3" y="749"/>
                  </a:lnTo>
                  <a:lnTo>
                    <a:pt x="4" y="751"/>
                  </a:lnTo>
                  <a:lnTo>
                    <a:pt x="7" y="750"/>
                  </a:lnTo>
                  <a:lnTo>
                    <a:pt x="8" y="749"/>
                  </a:lnTo>
                  <a:lnTo>
                    <a:pt x="8" y="746"/>
                  </a:lnTo>
                  <a:lnTo>
                    <a:pt x="5" y="746"/>
                  </a:lnTo>
                  <a:lnTo>
                    <a:pt x="5" y="749"/>
                  </a:lnTo>
                  <a:lnTo>
                    <a:pt x="17" y="747"/>
                  </a:lnTo>
                  <a:lnTo>
                    <a:pt x="17" y="743"/>
                  </a:lnTo>
                  <a:lnTo>
                    <a:pt x="12" y="743"/>
                  </a:lnTo>
                  <a:lnTo>
                    <a:pt x="4" y="742"/>
                  </a:lnTo>
                  <a:lnTo>
                    <a:pt x="4" y="743"/>
                  </a:lnTo>
                  <a:lnTo>
                    <a:pt x="7" y="743"/>
                  </a:lnTo>
                  <a:lnTo>
                    <a:pt x="7" y="742"/>
                  </a:lnTo>
                  <a:lnTo>
                    <a:pt x="4" y="742"/>
                  </a:lnTo>
                  <a:lnTo>
                    <a:pt x="5" y="743"/>
                  </a:lnTo>
                  <a:lnTo>
                    <a:pt x="7" y="742"/>
                  </a:lnTo>
                  <a:lnTo>
                    <a:pt x="5" y="741"/>
                  </a:lnTo>
                  <a:lnTo>
                    <a:pt x="7" y="743"/>
                  </a:lnTo>
                  <a:lnTo>
                    <a:pt x="9" y="742"/>
                  </a:lnTo>
                  <a:lnTo>
                    <a:pt x="8" y="740"/>
                  </a:lnTo>
                  <a:lnTo>
                    <a:pt x="8" y="742"/>
                  </a:lnTo>
                  <a:lnTo>
                    <a:pt x="30" y="742"/>
                  </a:lnTo>
                  <a:lnTo>
                    <a:pt x="30" y="738"/>
                  </a:lnTo>
                  <a:lnTo>
                    <a:pt x="7" y="737"/>
                  </a:lnTo>
                  <a:lnTo>
                    <a:pt x="7" y="738"/>
                  </a:lnTo>
                  <a:lnTo>
                    <a:pt x="8" y="737"/>
                  </a:lnTo>
                  <a:lnTo>
                    <a:pt x="5" y="736"/>
                  </a:lnTo>
                  <a:lnTo>
                    <a:pt x="4" y="737"/>
                  </a:lnTo>
                  <a:lnTo>
                    <a:pt x="5" y="736"/>
                  </a:lnTo>
                  <a:lnTo>
                    <a:pt x="4" y="734"/>
                  </a:lnTo>
                  <a:lnTo>
                    <a:pt x="3" y="736"/>
                  </a:lnTo>
                  <a:lnTo>
                    <a:pt x="5" y="736"/>
                  </a:lnTo>
                  <a:lnTo>
                    <a:pt x="5" y="734"/>
                  </a:lnTo>
                  <a:lnTo>
                    <a:pt x="3" y="734"/>
                  </a:lnTo>
                  <a:lnTo>
                    <a:pt x="3" y="737"/>
                  </a:lnTo>
                  <a:lnTo>
                    <a:pt x="8" y="737"/>
                  </a:lnTo>
                  <a:lnTo>
                    <a:pt x="13" y="736"/>
                  </a:lnTo>
                  <a:lnTo>
                    <a:pt x="13" y="732"/>
                  </a:lnTo>
                  <a:lnTo>
                    <a:pt x="5" y="730"/>
                  </a:lnTo>
                  <a:lnTo>
                    <a:pt x="5" y="732"/>
                  </a:lnTo>
                  <a:lnTo>
                    <a:pt x="8" y="732"/>
                  </a:lnTo>
                  <a:lnTo>
                    <a:pt x="8" y="730"/>
                  </a:lnTo>
                  <a:lnTo>
                    <a:pt x="5" y="730"/>
                  </a:lnTo>
                  <a:lnTo>
                    <a:pt x="7" y="732"/>
                  </a:lnTo>
                  <a:lnTo>
                    <a:pt x="8" y="730"/>
                  </a:lnTo>
                  <a:lnTo>
                    <a:pt x="7" y="729"/>
                  </a:lnTo>
                  <a:lnTo>
                    <a:pt x="7" y="732"/>
                  </a:lnTo>
                  <a:lnTo>
                    <a:pt x="8" y="732"/>
                  </a:lnTo>
                  <a:lnTo>
                    <a:pt x="39" y="730"/>
                  </a:lnTo>
                  <a:lnTo>
                    <a:pt x="41" y="730"/>
                  </a:lnTo>
                  <a:lnTo>
                    <a:pt x="41" y="729"/>
                  </a:lnTo>
                  <a:lnTo>
                    <a:pt x="42" y="728"/>
                  </a:lnTo>
                  <a:lnTo>
                    <a:pt x="41" y="725"/>
                  </a:lnTo>
                  <a:lnTo>
                    <a:pt x="5" y="724"/>
                  </a:lnTo>
                  <a:lnTo>
                    <a:pt x="5" y="728"/>
                  </a:lnTo>
                  <a:lnTo>
                    <a:pt x="7" y="728"/>
                  </a:lnTo>
                  <a:lnTo>
                    <a:pt x="8" y="724"/>
                  </a:lnTo>
                  <a:lnTo>
                    <a:pt x="4" y="720"/>
                  </a:lnTo>
                  <a:lnTo>
                    <a:pt x="3" y="721"/>
                  </a:lnTo>
                  <a:lnTo>
                    <a:pt x="4" y="723"/>
                  </a:lnTo>
                  <a:lnTo>
                    <a:pt x="5" y="721"/>
                  </a:lnTo>
                  <a:lnTo>
                    <a:pt x="4" y="720"/>
                  </a:lnTo>
                  <a:lnTo>
                    <a:pt x="4" y="723"/>
                  </a:lnTo>
                  <a:lnTo>
                    <a:pt x="8" y="723"/>
                  </a:lnTo>
                  <a:lnTo>
                    <a:pt x="11" y="721"/>
                  </a:lnTo>
                  <a:lnTo>
                    <a:pt x="9" y="717"/>
                  </a:lnTo>
                  <a:lnTo>
                    <a:pt x="3" y="716"/>
                  </a:lnTo>
                  <a:lnTo>
                    <a:pt x="3" y="717"/>
                  </a:lnTo>
                  <a:lnTo>
                    <a:pt x="5" y="717"/>
                  </a:lnTo>
                  <a:lnTo>
                    <a:pt x="5" y="716"/>
                  </a:lnTo>
                  <a:lnTo>
                    <a:pt x="3" y="716"/>
                  </a:lnTo>
                  <a:lnTo>
                    <a:pt x="3" y="719"/>
                  </a:lnTo>
                  <a:lnTo>
                    <a:pt x="25" y="717"/>
                  </a:lnTo>
                  <a:lnTo>
                    <a:pt x="25" y="713"/>
                  </a:lnTo>
                  <a:lnTo>
                    <a:pt x="11" y="713"/>
                  </a:lnTo>
                  <a:lnTo>
                    <a:pt x="3" y="712"/>
                  </a:lnTo>
                  <a:lnTo>
                    <a:pt x="3" y="716"/>
                  </a:lnTo>
                  <a:lnTo>
                    <a:pt x="24" y="715"/>
                  </a:lnTo>
                  <a:lnTo>
                    <a:pt x="25" y="711"/>
                  </a:lnTo>
                  <a:lnTo>
                    <a:pt x="21" y="709"/>
                  </a:lnTo>
                  <a:lnTo>
                    <a:pt x="20" y="709"/>
                  </a:lnTo>
                  <a:lnTo>
                    <a:pt x="4" y="708"/>
                  </a:lnTo>
                  <a:lnTo>
                    <a:pt x="3" y="708"/>
                  </a:lnTo>
                  <a:lnTo>
                    <a:pt x="3" y="709"/>
                  </a:lnTo>
                  <a:lnTo>
                    <a:pt x="4" y="711"/>
                  </a:lnTo>
                  <a:lnTo>
                    <a:pt x="5" y="709"/>
                  </a:lnTo>
                  <a:lnTo>
                    <a:pt x="4" y="708"/>
                  </a:lnTo>
                  <a:lnTo>
                    <a:pt x="4" y="711"/>
                  </a:lnTo>
                  <a:lnTo>
                    <a:pt x="41" y="709"/>
                  </a:lnTo>
                  <a:lnTo>
                    <a:pt x="41" y="706"/>
                  </a:lnTo>
                  <a:lnTo>
                    <a:pt x="13" y="704"/>
                  </a:lnTo>
                  <a:lnTo>
                    <a:pt x="13" y="706"/>
                  </a:lnTo>
                  <a:lnTo>
                    <a:pt x="14" y="707"/>
                  </a:lnTo>
                  <a:lnTo>
                    <a:pt x="16" y="706"/>
                  </a:lnTo>
                  <a:lnTo>
                    <a:pt x="14" y="704"/>
                  </a:lnTo>
                  <a:lnTo>
                    <a:pt x="14" y="707"/>
                  </a:lnTo>
                  <a:lnTo>
                    <a:pt x="30" y="707"/>
                  </a:lnTo>
                  <a:lnTo>
                    <a:pt x="30" y="703"/>
                  </a:lnTo>
                  <a:lnTo>
                    <a:pt x="13" y="702"/>
                  </a:lnTo>
                  <a:lnTo>
                    <a:pt x="13" y="706"/>
                  </a:lnTo>
                  <a:lnTo>
                    <a:pt x="50" y="704"/>
                  </a:lnTo>
                  <a:lnTo>
                    <a:pt x="51" y="700"/>
                  </a:lnTo>
                  <a:lnTo>
                    <a:pt x="47" y="699"/>
                  </a:lnTo>
                  <a:lnTo>
                    <a:pt x="8" y="699"/>
                  </a:lnTo>
                  <a:lnTo>
                    <a:pt x="8" y="703"/>
                  </a:lnTo>
                  <a:lnTo>
                    <a:pt x="16" y="702"/>
                  </a:lnTo>
                  <a:lnTo>
                    <a:pt x="17" y="698"/>
                  </a:lnTo>
                  <a:lnTo>
                    <a:pt x="12" y="695"/>
                  </a:lnTo>
                  <a:lnTo>
                    <a:pt x="11" y="695"/>
                  </a:lnTo>
                  <a:lnTo>
                    <a:pt x="3" y="694"/>
                  </a:lnTo>
                  <a:lnTo>
                    <a:pt x="3" y="698"/>
                  </a:lnTo>
                  <a:lnTo>
                    <a:pt x="9" y="696"/>
                  </a:lnTo>
                  <a:lnTo>
                    <a:pt x="11" y="692"/>
                  </a:lnTo>
                  <a:lnTo>
                    <a:pt x="7" y="691"/>
                  </a:lnTo>
                  <a:lnTo>
                    <a:pt x="4" y="690"/>
                  </a:lnTo>
                  <a:lnTo>
                    <a:pt x="3" y="691"/>
                  </a:lnTo>
                  <a:lnTo>
                    <a:pt x="5" y="691"/>
                  </a:lnTo>
                  <a:lnTo>
                    <a:pt x="5" y="681"/>
                  </a:lnTo>
                  <a:lnTo>
                    <a:pt x="3" y="681"/>
                  </a:lnTo>
                  <a:lnTo>
                    <a:pt x="3" y="683"/>
                  </a:lnTo>
                  <a:lnTo>
                    <a:pt x="5" y="683"/>
                  </a:lnTo>
                  <a:lnTo>
                    <a:pt x="16" y="682"/>
                  </a:lnTo>
                  <a:lnTo>
                    <a:pt x="16" y="678"/>
                  </a:lnTo>
                  <a:lnTo>
                    <a:pt x="5" y="677"/>
                  </a:lnTo>
                  <a:lnTo>
                    <a:pt x="5" y="678"/>
                  </a:lnTo>
                  <a:lnTo>
                    <a:pt x="7" y="677"/>
                  </a:lnTo>
                  <a:lnTo>
                    <a:pt x="4" y="675"/>
                  </a:lnTo>
                  <a:lnTo>
                    <a:pt x="3" y="677"/>
                  </a:lnTo>
                  <a:lnTo>
                    <a:pt x="4" y="679"/>
                  </a:lnTo>
                  <a:lnTo>
                    <a:pt x="8" y="678"/>
                  </a:lnTo>
                  <a:lnTo>
                    <a:pt x="7" y="675"/>
                  </a:lnTo>
                  <a:lnTo>
                    <a:pt x="7" y="678"/>
                  </a:lnTo>
                  <a:lnTo>
                    <a:pt x="11" y="678"/>
                  </a:lnTo>
                  <a:lnTo>
                    <a:pt x="11" y="674"/>
                  </a:lnTo>
                  <a:lnTo>
                    <a:pt x="5" y="673"/>
                  </a:lnTo>
                  <a:lnTo>
                    <a:pt x="5" y="674"/>
                  </a:lnTo>
                  <a:lnTo>
                    <a:pt x="7" y="673"/>
                  </a:lnTo>
                  <a:lnTo>
                    <a:pt x="5" y="671"/>
                  </a:lnTo>
                  <a:lnTo>
                    <a:pt x="4" y="673"/>
                  </a:lnTo>
                  <a:lnTo>
                    <a:pt x="7" y="673"/>
                  </a:lnTo>
                  <a:lnTo>
                    <a:pt x="7" y="662"/>
                  </a:lnTo>
                  <a:lnTo>
                    <a:pt x="4" y="662"/>
                  </a:lnTo>
                  <a:lnTo>
                    <a:pt x="5" y="664"/>
                  </a:lnTo>
                  <a:lnTo>
                    <a:pt x="7" y="662"/>
                  </a:lnTo>
                  <a:lnTo>
                    <a:pt x="5" y="660"/>
                  </a:lnTo>
                  <a:lnTo>
                    <a:pt x="4" y="660"/>
                  </a:lnTo>
                  <a:lnTo>
                    <a:pt x="4" y="661"/>
                  </a:lnTo>
                  <a:lnTo>
                    <a:pt x="7" y="661"/>
                  </a:lnTo>
                  <a:lnTo>
                    <a:pt x="7" y="660"/>
                  </a:lnTo>
                  <a:lnTo>
                    <a:pt x="4" y="657"/>
                  </a:lnTo>
                  <a:lnTo>
                    <a:pt x="3" y="658"/>
                  </a:lnTo>
                  <a:lnTo>
                    <a:pt x="4" y="661"/>
                  </a:lnTo>
                  <a:lnTo>
                    <a:pt x="7" y="660"/>
                  </a:lnTo>
                  <a:lnTo>
                    <a:pt x="8" y="658"/>
                  </a:lnTo>
                  <a:lnTo>
                    <a:pt x="8" y="654"/>
                  </a:lnTo>
                  <a:lnTo>
                    <a:pt x="5" y="652"/>
                  </a:lnTo>
                  <a:lnTo>
                    <a:pt x="4" y="653"/>
                  </a:lnTo>
                  <a:lnTo>
                    <a:pt x="7" y="653"/>
                  </a:lnTo>
                  <a:lnTo>
                    <a:pt x="7" y="652"/>
                  </a:lnTo>
                  <a:lnTo>
                    <a:pt x="4" y="652"/>
                  </a:lnTo>
                  <a:lnTo>
                    <a:pt x="5" y="653"/>
                  </a:lnTo>
                  <a:lnTo>
                    <a:pt x="7" y="652"/>
                  </a:lnTo>
                  <a:lnTo>
                    <a:pt x="8" y="652"/>
                  </a:lnTo>
                  <a:lnTo>
                    <a:pt x="8" y="648"/>
                  </a:lnTo>
                  <a:lnTo>
                    <a:pt x="5" y="648"/>
                  </a:lnTo>
                  <a:lnTo>
                    <a:pt x="7" y="651"/>
                  </a:lnTo>
                  <a:lnTo>
                    <a:pt x="9" y="649"/>
                  </a:lnTo>
                  <a:lnTo>
                    <a:pt x="11" y="648"/>
                  </a:lnTo>
                  <a:lnTo>
                    <a:pt x="11" y="643"/>
                  </a:lnTo>
                  <a:lnTo>
                    <a:pt x="8" y="640"/>
                  </a:lnTo>
                  <a:lnTo>
                    <a:pt x="7" y="641"/>
                  </a:lnTo>
                  <a:lnTo>
                    <a:pt x="8" y="643"/>
                  </a:lnTo>
                  <a:lnTo>
                    <a:pt x="9" y="641"/>
                  </a:lnTo>
                  <a:lnTo>
                    <a:pt x="11" y="641"/>
                  </a:lnTo>
                  <a:lnTo>
                    <a:pt x="11" y="635"/>
                  </a:lnTo>
                  <a:lnTo>
                    <a:pt x="7" y="635"/>
                  </a:lnTo>
                  <a:lnTo>
                    <a:pt x="7" y="636"/>
                  </a:lnTo>
                  <a:lnTo>
                    <a:pt x="8" y="637"/>
                  </a:lnTo>
                  <a:lnTo>
                    <a:pt x="11" y="635"/>
                  </a:lnTo>
                  <a:lnTo>
                    <a:pt x="8" y="632"/>
                  </a:lnTo>
                  <a:lnTo>
                    <a:pt x="7" y="633"/>
                  </a:lnTo>
                  <a:lnTo>
                    <a:pt x="9" y="633"/>
                  </a:lnTo>
                  <a:lnTo>
                    <a:pt x="9" y="627"/>
                  </a:lnTo>
                  <a:lnTo>
                    <a:pt x="7" y="627"/>
                  </a:lnTo>
                  <a:lnTo>
                    <a:pt x="7" y="630"/>
                  </a:lnTo>
                  <a:lnTo>
                    <a:pt x="8" y="630"/>
                  </a:lnTo>
                  <a:lnTo>
                    <a:pt x="9" y="626"/>
                  </a:lnTo>
                  <a:lnTo>
                    <a:pt x="8" y="624"/>
                  </a:lnTo>
                  <a:lnTo>
                    <a:pt x="7" y="626"/>
                  </a:lnTo>
                  <a:lnTo>
                    <a:pt x="9" y="626"/>
                  </a:lnTo>
                  <a:lnTo>
                    <a:pt x="9" y="624"/>
                  </a:lnTo>
                  <a:lnTo>
                    <a:pt x="7" y="624"/>
                  </a:lnTo>
                  <a:lnTo>
                    <a:pt x="8" y="626"/>
                  </a:lnTo>
                  <a:lnTo>
                    <a:pt x="11" y="623"/>
                  </a:lnTo>
                  <a:lnTo>
                    <a:pt x="8" y="620"/>
                  </a:lnTo>
                  <a:lnTo>
                    <a:pt x="7" y="622"/>
                  </a:lnTo>
                  <a:lnTo>
                    <a:pt x="7" y="624"/>
                  </a:lnTo>
                  <a:lnTo>
                    <a:pt x="8" y="624"/>
                  </a:lnTo>
                  <a:lnTo>
                    <a:pt x="9" y="620"/>
                  </a:lnTo>
                  <a:lnTo>
                    <a:pt x="8" y="619"/>
                  </a:lnTo>
                  <a:lnTo>
                    <a:pt x="7" y="620"/>
                  </a:lnTo>
                  <a:lnTo>
                    <a:pt x="9" y="620"/>
                  </a:lnTo>
                  <a:lnTo>
                    <a:pt x="9" y="618"/>
                  </a:lnTo>
                  <a:lnTo>
                    <a:pt x="7" y="618"/>
                  </a:lnTo>
                  <a:lnTo>
                    <a:pt x="8" y="619"/>
                  </a:lnTo>
                  <a:lnTo>
                    <a:pt x="9" y="618"/>
                  </a:lnTo>
                  <a:lnTo>
                    <a:pt x="8" y="615"/>
                  </a:lnTo>
                  <a:lnTo>
                    <a:pt x="7" y="615"/>
                  </a:lnTo>
                  <a:lnTo>
                    <a:pt x="7" y="616"/>
                  </a:lnTo>
                  <a:lnTo>
                    <a:pt x="9" y="616"/>
                  </a:lnTo>
                  <a:lnTo>
                    <a:pt x="9" y="613"/>
                  </a:lnTo>
                  <a:lnTo>
                    <a:pt x="7" y="613"/>
                  </a:lnTo>
                  <a:lnTo>
                    <a:pt x="8" y="614"/>
                  </a:lnTo>
                  <a:lnTo>
                    <a:pt x="9" y="613"/>
                  </a:lnTo>
                  <a:lnTo>
                    <a:pt x="11" y="613"/>
                  </a:lnTo>
                  <a:lnTo>
                    <a:pt x="11" y="609"/>
                  </a:lnTo>
                  <a:lnTo>
                    <a:pt x="8" y="606"/>
                  </a:lnTo>
                  <a:lnTo>
                    <a:pt x="7" y="607"/>
                  </a:lnTo>
                  <a:lnTo>
                    <a:pt x="8" y="609"/>
                  </a:lnTo>
                  <a:lnTo>
                    <a:pt x="11" y="606"/>
                  </a:lnTo>
                  <a:lnTo>
                    <a:pt x="8" y="603"/>
                  </a:lnTo>
                  <a:lnTo>
                    <a:pt x="7" y="605"/>
                  </a:lnTo>
                  <a:lnTo>
                    <a:pt x="9" y="605"/>
                  </a:lnTo>
                  <a:lnTo>
                    <a:pt x="9" y="601"/>
                  </a:lnTo>
                  <a:lnTo>
                    <a:pt x="7" y="601"/>
                  </a:lnTo>
                  <a:lnTo>
                    <a:pt x="7" y="603"/>
                  </a:lnTo>
                  <a:lnTo>
                    <a:pt x="11" y="603"/>
                  </a:lnTo>
                  <a:lnTo>
                    <a:pt x="11" y="585"/>
                  </a:lnTo>
                  <a:lnTo>
                    <a:pt x="8" y="582"/>
                  </a:lnTo>
                  <a:lnTo>
                    <a:pt x="7" y="584"/>
                  </a:lnTo>
                  <a:lnTo>
                    <a:pt x="8" y="585"/>
                  </a:lnTo>
                  <a:lnTo>
                    <a:pt x="9" y="584"/>
                  </a:lnTo>
                  <a:lnTo>
                    <a:pt x="11" y="584"/>
                  </a:lnTo>
                  <a:lnTo>
                    <a:pt x="11" y="571"/>
                  </a:lnTo>
                  <a:lnTo>
                    <a:pt x="8" y="571"/>
                  </a:lnTo>
                  <a:lnTo>
                    <a:pt x="9" y="572"/>
                  </a:lnTo>
                  <a:lnTo>
                    <a:pt x="11" y="571"/>
                  </a:lnTo>
                  <a:lnTo>
                    <a:pt x="12" y="571"/>
                  </a:lnTo>
                  <a:lnTo>
                    <a:pt x="12" y="568"/>
                  </a:lnTo>
                  <a:lnTo>
                    <a:pt x="9" y="565"/>
                  </a:lnTo>
                  <a:lnTo>
                    <a:pt x="8" y="567"/>
                  </a:lnTo>
                  <a:lnTo>
                    <a:pt x="8" y="569"/>
                  </a:lnTo>
                  <a:lnTo>
                    <a:pt x="9" y="569"/>
                  </a:lnTo>
                  <a:lnTo>
                    <a:pt x="11" y="565"/>
                  </a:lnTo>
                  <a:lnTo>
                    <a:pt x="9" y="564"/>
                  </a:lnTo>
                  <a:lnTo>
                    <a:pt x="8" y="565"/>
                  </a:lnTo>
                  <a:lnTo>
                    <a:pt x="9" y="567"/>
                  </a:lnTo>
                  <a:lnTo>
                    <a:pt x="12" y="564"/>
                  </a:lnTo>
                  <a:lnTo>
                    <a:pt x="9" y="561"/>
                  </a:lnTo>
                  <a:lnTo>
                    <a:pt x="8" y="563"/>
                  </a:lnTo>
                  <a:lnTo>
                    <a:pt x="8" y="565"/>
                  </a:lnTo>
                  <a:lnTo>
                    <a:pt x="12" y="565"/>
                  </a:lnTo>
                  <a:lnTo>
                    <a:pt x="12" y="561"/>
                  </a:lnTo>
                  <a:lnTo>
                    <a:pt x="9" y="561"/>
                  </a:lnTo>
                  <a:lnTo>
                    <a:pt x="11" y="563"/>
                  </a:lnTo>
                  <a:lnTo>
                    <a:pt x="12" y="561"/>
                  </a:lnTo>
                  <a:lnTo>
                    <a:pt x="11" y="560"/>
                  </a:lnTo>
                  <a:lnTo>
                    <a:pt x="12" y="563"/>
                  </a:lnTo>
                  <a:lnTo>
                    <a:pt x="14" y="561"/>
                  </a:lnTo>
                  <a:lnTo>
                    <a:pt x="14" y="558"/>
                  </a:lnTo>
                  <a:lnTo>
                    <a:pt x="12" y="556"/>
                  </a:lnTo>
                  <a:lnTo>
                    <a:pt x="11" y="558"/>
                  </a:lnTo>
                  <a:lnTo>
                    <a:pt x="13" y="558"/>
                  </a:lnTo>
                  <a:lnTo>
                    <a:pt x="13" y="556"/>
                  </a:lnTo>
                  <a:lnTo>
                    <a:pt x="11" y="556"/>
                  </a:lnTo>
                  <a:lnTo>
                    <a:pt x="12" y="558"/>
                  </a:lnTo>
                  <a:lnTo>
                    <a:pt x="13" y="556"/>
                  </a:lnTo>
                  <a:lnTo>
                    <a:pt x="12" y="555"/>
                  </a:lnTo>
                  <a:lnTo>
                    <a:pt x="12" y="558"/>
                  </a:lnTo>
                  <a:lnTo>
                    <a:pt x="30" y="555"/>
                  </a:lnTo>
                  <a:lnTo>
                    <a:pt x="45" y="555"/>
                  </a:lnTo>
                  <a:lnTo>
                    <a:pt x="45" y="551"/>
                  </a:lnTo>
                  <a:lnTo>
                    <a:pt x="28" y="550"/>
                  </a:lnTo>
                  <a:lnTo>
                    <a:pt x="28" y="554"/>
                  </a:lnTo>
                  <a:lnTo>
                    <a:pt x="54" y="552"/>
                  </a:lnTo>
                  <a:lnTo>
                    <a:pt x="54" y="548"/>
                  </a:lnTo>
                  <a:lnTo>
                    <a:pt x="42" y="547"/>
                  </a:lnTo>
                  <a:lnTo>
                    <a:pt x="32" y="547"/>
                  </a:lnTo>
                  <a:lnTo>
                    <a:pt x="18" y="546"/>
                  </a:lnTo>
                  <a:lnTo>
                    <a:pt x="18" y="547"/>
                  </a:lnTo>
                  <a:lnTo>
                    <a:pt x="20" y="546"/>
                  </a:lnTo>
                  <a:lnTo>
                    <a:pt x="17" y="544"/>
                  </a:lnTo>
                  <a:lnTo>
                    <a:pt x="16" y="546"/>
                  </a:lnTo>
                  <a:lnTo>
                    <a:pt x="17" y="548"/>
                  </a:lnTo>
                  <a:lnTo>
                    <a:pt x="22" y="546"/>
                  </a:lnTo>
                  <a:lnTo>
                    <a:pt x="17" y="541"/>
                  </a:lnTo>
                  <a:lnTo>
                    <a:pt x="16" y="542"/>
                  </a:lnTo>
                  <a:lnTo>
                    <a:pt x="18" y="542"/>
                  </a:lnTo>
                  <a:lnTo>
                    <a:pt x="18" y="537"/>
                  </a:lnTo>
                  <a:lnTo>
                    <a:pt x="16" y="537"/>
                  </a:lnTo>
                  <a:lnTo>
                    <a:pt x="17" y="538"/>
                  </a:lnTo>
                  <a:lnTo>
                    <a:pt x="20" y="535"/>
                  </a:lnTo>
                  <a:lnTo>
                    <a:pt x="17" y="533"/>
                  </a:lnTo>
                  <a:lnTo>
                    <a:pt x="16" y="534"/>
                  </a:lnTo>
                  <a:lnTo>
                    <a:pt x="17" y="535"/>
                  </a:lnTo>
                  <a:lnTo>
                    <a:pt x="18" y="534"/>
                  </a:lnTo>
                  <a:lnTo>
                    <a:pt x="17" y="531"/>
                  </a:lnTo>
                  <a:lnTo>
                    <a:pt x="16" y="531"/>
                  </a:lnTo>
                  <a:lnTo>
                    <a:pt x="16" y="533"/>
                  </a:lnTo>
                  <a:lnTo>
                    <a:pt x="17" y="534"/>
                  </a:lnTo>
                  <a:lnTo>
                    <a:pt x="18" y="533"/>
                  </a:lnTo>
                  <a:lnTo>
                    <a:pt x="20" y="533"/>
                  </a:lnTo>
                  <a:lnTo>
                    <a:pt x="20" y="527"/>
                  </a:lnTo>
                  <a:lnTo>
                    <a:pt x="17" y="527"/>
                  </a:lnTo>
                  <a:lnTo>
                    <a:pt x="17" y="530"/>
                  </a:lnTo>
                  <a:lnTo>
                    <a:pt x="18" y="530"/>
                  </a:lnTo>
                  <a:lnTo>
                    <a:pt x="20" y="526"/>
                  </a:lnTo>
                  <a:lnTo>
                    <a:pt x="18" y="525"/>
                  </a:lnTo>
                  <a:lnTo>
                    <a:pt x="17" y="526"/>
                  </a:lnTo>
                  <a:lnTo>
                    <a:pt x="20" y="526"/>
                  </a:lnTo>
                  <a:lnTo>
                    <a:pt x="20" y="523"/>
                  </a:lnTo>
                  <a:lnTo>
                    <a:pt x="17" y="523"/>
                  </a:lnTo>
                  <a:lnTo>
                    <a:pt x="18" y="525"/>
                  </a:lnTo>
                  <a:lnTo>
                    <a:pt x="20" y="523"/>
                  </a:lnTo>
                  <a:lnTo>
                    <a:pt x="21" y="523"/>
                  </a:lnTo>
                  <a:lnTo>
                    <a:pt x="21" y="521"/>
                  </a:lnTo>
                  <a:lnTo>
                    <a:pt x="18" y="518"/>
                  </a:lnTo>
                  <a:lnTo>
                    <a:pt x="17" y="520"/>
                  </a:lnTo>
                  <a:lnTo>
                    <a:pt x="18" y="521"/>
                  </a:lnTo>
                  <a:lnTo>
                    <a:pt x="20" y="520"/>
                  </a:lnTo>
                  <a:lnTo>
                    <a:pt x="21" y="520"/>
                  </a:lnTo>
                  <a:lnTo>
                    <a:pt x="21" y="514"/>
                  </a:lnTo>
                  <a:lnTo>
                    <a:pt x="18" y="514"/>
                  </a:lnTo>
                  <a:lnTo>
                    <a:pt x="20" y="516"/>
                  </a:lnTo>
                  <a:lnTo>
                    <a:pt x="21" y="514"/>
                  </a:lnTo>
                  <a:lnTo>
                    <a:pt x="20" y="513"/>
                  </a:lnTo>
                  <a:lnTo>
                    <a:pt x="20" y="516"/>
                  </a:lnTo>
                  <a:lnTo>
                    <a:pt x="24" y="516"/>
                  </a:lnTo>
                  <a:lnTo>
                    <a:pt x="24" y="509"/>
                  </a:lnTo>
                  <a:lnTo>
                    <a:pt x="21" y="509"/>
                  </a:lnTo>
                  <a:lnTo>
                    <a:pt x="22" y="510"/>
                  </a:lnTo>
                  <a:lnTo>
                    <a:pt x="24" y="509"/>
                  </a:lnTo>
                  <a:lnTo>
                    <a:pt x="25" y="509"/>
                  </a:lnTo>
                  <a:lnTo>
                    <a:pt x="25" y="506"/>
                  </a:lnTo>
                  <a:lnTo>
                    <a:pt x="22" y="506"/>
                  </a:lnTo>
                  <a:lnTo>
                    <a:pt x="24" y="508"/>
                  </a:lnTo>
                  <a:lnTo>
                    <a:pt x="26" y="505"/>
                  </a:lnTo>
                  <a:lnTo>
                    <a:pt x="24" y="503"/>
                  </a:lnTo>
                  <a:lnTo>
                    <a:pt x="22" y="504"/>
                  </a:lnTo>
                  <a:lnTo>
                    <a:pt x="24" y="505"/>
                  </a:lnTo>
                  <a:lnTo>
                    <a:pt x="26" y="503"/>
                  </a:lnTo>
                  <a:lnTo>
                    <a:pt x="28" y="503"/>
                  </a:lnTo>
                  <a:lnTo>
                    <a:pt x="28" y="499"/>
                  </a:lnTo>
                  <a:lnTo>
                    <a:pt x="25" y="499"/>
                  </a:lnTo>
                  <a:lnTo>
                    <a:pt x="25" y="501"/>
                  </a:lnTo>
                  <a:lnTo>
                    <a:pt x="29" y="501"/>
                  </a:lnTo>
                  <a:lnTo>
                    <a:pt x="29" y="496"/>
                  </a:lnTo>
                  <a:lnTo>
                    <a:pt x="26" y="496"/>
                  </a:lnTo>
                  <a:lnTo>
                    <a:pt x="28" y="497"/>
                  </a:lnTo>
                  <a:lnTo>
                    <a:pt x="32" y="493"/>
                  </a:lnTo>
                  <a:lnTo>
                    <a:pt x="33" y="493"/>
                  </a:lnTo>
                  <a:lnTo>
                    <a:pt x="33" y="488"/>
                  </a:lnTo>
                  <a:lnTo>
                    <a:pt x="30" y="488"/>
                  </a:lnTo>
                  <a:lnTo>
                    <a:pt x="30" y="491"/>
                  </a:lnTo>
                  <a:lnTo>
                    <a:pt x="34" y="491"/>
                  </a:lnTo>
                  <a:lnTo>
                    <a:pt x="34" y="489"/>
                  </a:lnTo>
                  <a:lnTo>
                    <a:pt x="37" y="487"/>
                  </a:lnTo>
                  <a:lnTo>
                    <a:pt x="35" y="486"/>
                  </a:lnTo>
                  <a:lnTo>
                    <a:pt x="37" y="488"/>
                  </a:lnTo>
                  <a:lnTo>
                    <a:pt x="39" y="487"/>
                  </a:lnTo>
                  <a:lnTo>
                    <a:pt x="38" y="484"/>
                  </a:lnTo>
                  <a:lnTo>
                    <a:pt x="38" y="487"/>
                  </a:lnTo>
                  <a:lnTo>
                    <a:pt x="43" y="487"/>
                  </a:lnTo>
                  <a:lnTo>
                    <a:pt x="49" y="484"/>
                  </a:lnTo>
                  <a:lnTo>
                    <a:pt x="47" y="482"/>
                  </a:lnTo>
                  <a:lnTo>
                    <a:pt x="47" y="484"/>
                  </a:lnTo>
                  <a:lnTo>
                    <a:pt x="52" y="483"/>
                  </a:lnTo>
                  <a:lnTo>
                    <a:pt x="59" y="482"/>
                  </a:lnTo>
                  <a:lnTo>
                    <a:pt x="68" y="480"/>
                  </a:lnTo>
                  <a:lnTo>
                    <a:pt x="81" y="480"/>
                  </a:lnTo>
                  <a:lnTo>
                    <a:pt x="85" y="479"/>
                  </a:lnTo>
                  <a:lnTo>
                    <a:pt x="84" y="476"/>
                  </a:lnTo>
                  <a:lnTo>
                    <a:pt x="84" y="479"/>
                  </a:lnTo>
                  <a:lnTo>
                    <a:pt x="96" y="478"/>
                  </a:lnTo>
                  <a:lnTo>
                    <a:pt x="105" y="476"/>
                  </a:lnTo>
                  <a:lnTo>
                    <a:pt x="115" y="476"/>
                  </a:lnTo>
                  <a:lnTo>
                    <a:pt x="115" y="472"/>
                  </a:lnTo>
                  <a:lnTo>
                    <a:pt x="110" y="471"/>
                  </a:lnTo>
                  <a:lnTo>
                    <a:pt x="100" y="470"/>
                  </a:lnTo>
                  <a:lnTo>
                    <a:pt x="100" y="471"/>
                  </a:lnTo>
                  <a:lnTo>
                    <a:pt x="101" y="470"/>
                  </a:lnTo>
                  <a:lnTo>
                    <a:pt x="97" y="468"/>
                  </a:lnTo>
                  <a:lnTo>
                    <a:pt x="96" y="470"/>
                  </a:lnTo>
                  <a:lnTo>
                    <a:pt x="98" y="470"/>
                  </a:lnTo>
                  <a:lnTo>
                    <a:pt x="98" y="467"/>
                  </a:lnTo>
                  <a:lnTo>
                    <a:pt x="94" y="467"/>
                  </a:lnTo>
                  <a:lnTo>
                    <a:pt x="94" y="468"/>
                  </a:lnTo>
                  <a:lnTo>
                    <a:pt x="96" y="470"/>
                  </a:lnTo>
                  <a:lnTo>
                    <a:pt x="100" y="466"/>
                  </a:lnTo>
                  <a:lnTo>
                    <a:pt x="98" y="465"/>
                  </a:lnTo>
                  <a:lnTo>
                    <a:pt x="100" y="467"/>
                  </a:lnTo>
                  <a:lnTo>
                    <a:pt x="102" y="466"/>
                  </a:lnTo>
                  <a:lnTo>
                    <a:pt x="101" y="463"/>
                  </a:lnTo>
                  <a:lnTo>
                    <a:pt x="101" y="466"/>
                  </a:lnTo>
                  <a:lnTo>
                    <a:pt x="104" y="466"/>
                  </a:lnTo>
                  <a:lnTo>
                    <a:pt x="104" y="465"/>
                  </a:lnTo>
                  <a:lnTo>
                    <a:pt x="106" y="462"/>
                  </a:lnTo>
                  <a:lnTo>
                    <a:pt x="105" y="461"/>
                  </a:lnTo>
                  <a:lnTo>
                    <a:pt x="106" y="463"/>
                  </a:lnTo>
                  <a:lnTo>
                    <a:pt x="109" y="462"/>
                  </a:lnTo>
                  <a:lnTo>
                    <a:pt x="107" y="459"/>
                  </a:lnTo>
                  <a:lnTo>
                    <a:pt x="107" y="462"/>
                  </a:lnTo>
                  <a:lnTo>
                    <a:pt x="110" y="462"/>
                  </a:lnTo>
                  <a:lnTo>
                    <a:pt x="113" y="461"/>
                  </a:lnTo>
                  <a:lnTo>
                    <a:pt x="113" y="459"/>
                  </a:lnTo>
                  <a:lnTo>
                    <a:pt x="115" y="457"/>
                  </a:lnTo>
                  <a:lnTo>
                    <a:pt x="114" y="455"/>
                  </a:lnTo>
                  <a:lnTo>
                    <a:pt x="115" y="458"/>
                  </a:lnTo>
                  <a:lnTo>
                    <a:pt x="118" y="457"/>
                  </a:lnTo>
                  <a:lnTo>
                    <a:pt x="117" y="454"/>
                  </a:lnTo>
                  <a:lnTo>
                    <a:pt x="117" y="457"/>
                  </a:lnTo>
                  <a:lnTo>
                    <a:pt x="122" y="457"/>
                  </a:lnTo>
                  <a:lnTo>
                    <a:pt x="122" y="455"/>
                  </a:lnTo>
                  <a:lnTo>
                    <a:pt x="123" y="454"/>
                  </a:lnTo>
                  <a:lnTo>
                    <a:pt x="122" y="453"/>
                  </a:lnTo>
                  <a:lnTo>
                    <a:pt x="123" y="455"/>
                  </a:lnTo>
                  <a:lnTo>
                    <a:pt x="128" y="453"/>
                  </a:lnTo>
                  <a:lnTo>
                    <a:pt x="132" y="451"/>
                  </a:lnTo>
                  <a:lnTo>
                    <a:pt x="131" y="449"/>
                  </a:lnTo>
                  <a:lnTo>
                    <a:pt x="131" y="451"/>
                  </a:lnTo>
                  <a:lnTo>
                    <a:pt x="134" y="451"/>
                  </a:lnTo>
                  <a:lnTo>
                    <a:pt x="142" y="450"/>
                  </a:lnTo>
                  <a:lnTo>
                    <a:pt x="143" y="449"/>
                  </a:lnTo>
                  <a:lnTo>
                    <a:pt x="143" y="450"/>
                  </a:lnTo>
                  <a:lnTo>
                    <a:pt x="148" y="448"/>
                  </a:lnTo>
                  <a:lnTo>
                    <a:pt x="148" y="444"/>
                  </a:lnTo>
                  <a:lnTo>
                    <a:pt x="145" y="442"/>
                  </a:lnTo>
                  <a:lnTo>
                    <a:pt x="143" y="442"/>
                  </a:lnTo>
                  <a:lnTo>
                    <a:pt x="143" y="444"/>
                  </a:lnTo>
                  <a:lnTo>
                    <a:pt x="144" y="442"/>
                  </a:lnTo>
                  <a:lnTo>
                    <a:pt x="143" y="441"/>
                  </a:lnTo>
                  <a:lnTo>
                    <a:pt x="142" y="442"/>
                  </a:lnTo>
                  <a:lnTo>
                    <a:pt x="143" y="444"/>
                  </a:lnTo>
                  <a:lnTo>
                    <a:pt x="145" y="441"/>
                  </a:lnTo>
                  <a:lnTo>
                    <a:pt x="143" y="438"/>
                  </a:lnTo>
                  <a:lnTo>
                    <a:pt x="142" y="440"/>
                  </a:lnTo>
                  <a:lnTo>
                    <a:pt x="143" y="441"/>
                  </a:lnTo>
                  <a:lnTo>
                    <a:pt x="144" y="440"/>
                  </a:lnTo>
                  <a:lnTo>
                    <a:pt x="143" y="438"/>
                  </a:lnTo>
                  <a:lnTo>
                    <a:pt x="143" y="441"/>
                  </a:lnTo>
                  <a:lnTo>
                    <a:pt x="147" y="441"/>
                  </a:lnTo>
                  <a:lnTo>
                    <a:pt x="147" y="437"/>
                  </a:lnTo>
                  <a:lnTo>
                    <a:pt x="144" y="437"/>
                  </a:lnTo>
                  <a:lnTo>
                    <a:pt x="145" y="440"/>
                  </a:lnTo>
                  <a:lnTo>
                    <a:pt x="151" y="437"/>
                  </a:lnTo>
                  <a:lnTo>
                    <a:pt x="149" y="434"/>
                  </a:lnTo>
                  <a:lnTo>
                    <a:pt x="149" y="437"/>
                  </a:lnTo>
                  <a:lnTo>
                    <a:pt x="152" y="437"/>
                  </a:lnTo>
                  <a:lnTo>
                    <a:pt x="155" y="436"/>
                  </a:lnTo>
                  <a:lnTo>
                    <a:pt x="155" y="434"/>
                  </a:lnTo>
                  <a:lnTo>
                    <a:pt x="156" y="433"/>
                  </a:lnTo>
                  <a:lnTo>
                    <a:pt x="155" y="432"/>
                  </a:lnTo>
                  <a:lnTo>
                    <a:pt x="156" y="434"/>
                  </a:lnTo>
                  <a:lnTo>
                    <a:pt x="159" y="433"/>
                  </a:lnTo>
                  <a:lnTo>
                    <a:pt x="159" y="432"/>
                  </a:lnTo>
                  <a:lnTo>
                    <a:pt x="160" y="431"/>
                  </a:lnTo>
                  <a:lnTo>
                    <a:pt x="159" y="429"/>
                  </a:lnTo>
                  <a:lnTo>
                    <a:pt x="159" y="432"/>
                  </a:lnTo>
                  <a:lnTo>
                    <a:pt x="162" y="432"/>
                  </a:lnTo>
                  <a:lnTo>
                    <a:pt x="170" y="428"/>
                  </a:lnTo>
                  <a:lnTo>
                    <a:pt x="174" y="427"/>
                  </a:lnTo>
                  <a:lnTo>
                    <a:pt x="173" y="424"/>
                  </a:lnTo>
                  <a:lnTo>
                    <a:pt x="173" y="427"/>
                  </a:lnTo>
                  <a:lnTo>
                    <a:pt x="177" y="427"/>
                  </a:lnTo>
                  <a:lnTo>
                    <a:pt x="180" y="425"/>
                  </a:lnTo>
                  <a:lnTo>
                    <a:pt x="178" y="423"/>
                  </a:lnTo>
                  <a:lnTo>
                    <a:pt x="178" y="425"/>
                  </a:lnTo>
                  <a:lnTo>
                    <a:pt x="183" y="424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83" y="420"/>
                  </a:lnTo>
                  <a:lnTo>
                    <a:pt x="183" y="423"/>
                  </a:lnTo>
                  <a:lnTo>
                    <a:pt x="189" y="421"/>
                  </a:lnTo>
                  <a:lnTo>
                    <a:pt x="191" y="421"/>
                  </a:lnTo>
                  <a:lnTo>
                    <a:pt x="197" y="420"/>
                  </a:lnTo>
                  <a:lnTo>
                    <a:pt x="198" y="419"/>
                  </a:lnTo>
                  <a:lnTo>
                    <a:pt x="198" y="420"/>
                  </a:lnTo>
                  <a:lnTo>
                    <a:pt x="200" y="419"/>
                  </a:lnTo>
                  <a:lnTo>
                    <a:pt x="204" y="417"/>
                  </a:lnTo>
                  <a:lnTo>
                    <a:pt x="203" y="415"/>
                  </a:lnTo>
                  <a:lnTo>
                    <a:pt x="203" y="417"/>
                  </a:lnTo>
                  <a:lnTo>
                    <a:pt x="208" y="417"/>
                  </a:lnTo>
                  <a:lnTo>
                    <a:pt x="211" y="416"/>
                  </a:lnTo>
                  <a:lnTo>
                    <a:pt x="210" y="413"/>
                  </a:lnTo>
                  <a:lnTo>
                    <a:pt x="210" y="416"/>
                  </a:lnTo>
                  <a:lnTo>
                    <a:pt x="215" y="415"/>
                  </a:lnTo>
                  <a:lnTo>
                    <a:pt x="216" y="413"/>
                  </a:lnTo>
                  <a:lnTo>
                    <a:pt x="216" y="415"/>
                  </a:lnTo>
                  <a:lnTo>
                    <a:pt x="219" y="413"/>
                  </a:lnTo>
                  <a:lnTo>
                    <a:pt x="217" y="411"/>
                  </a:lnTo>
                  <a:lnTo>
                    <a:pt x="217" y="413"/>
                  </a:lnTo>
                  <a:lnTo>
                    <a:pt x="223" y="412"/>
                  </a:lnTo>
                  <a:lnTo>
                    <a:pt x="229" y="412"/>
                  </a:lnTo>
                  <a:lnTo>
                    <a:pt x="232" y="411"/>
                  </a:lnTo>
                  <a:lnTo>
                    <a:pt x="231" y="408"/>
                  </a:lnTo>
                  <a:lnTo>
                    <a:pt x="231" y="411"/>
                  </a:lnTo>
                  <a:lnTo>
                    <a:pt x="238" y="410"/>
                  </a:lnTo>
                  <a:lnTo>
                    <a:pt x="240" y="408"/>
                  </a:lnTo>
                  <a:lnTo>
                    <a:pt x="240" y="410"/>
                  </a:lnTo>
                  <a:lnTo>
                    <a:pt x="242" y="408"/>
                  </a:lnTo>
                  <a:lnTo>
                    <a:pt x="241" y="406"/>
                  </a:lnTo>
                  <a:lnTo>
                    <a:pt x="241" y="408"/>
                  </a:lnTo>
                  <a:lnTo>
                    <a:pt x="246" y="407"/>
                  </a:lnTo>
                  <a:lnTo>
                    <a:pt x="254" y="407"/>
                  </a:lnTo>
                  <a:lnTo>
                    <a:pt x="254" y="406"/>
                  </a:lnTo>
                  <a:lnTo>
                    <a:pt x="255" y="404"/>
                  </a:lnTo>
                  <a:lnTo>
                    <a:pt x="254" y="403"/>
                  </a:lnTo>
                  <a:lnTo>
                    <a:pt x="254" y="406"/>
                  </a:lnTo>
                  <a:lnTo>
                    <a:pt x="259" y="404"/>
                  </a:lnTo>
                  <a:lnTo>
                    <a:pt x="266" y="403"/>
                  </a:lnTo>
                  <a:lnTo>
                    <a:pt x="271" y="402"/>
                  </a:lnTo>
                  <a:lnTo>
                    <a:pt x="276" y="402"/>
                  </a:lnTo>
                  <a:lnTo>
                    <a:pt x="284" y="399"/>
                  </a:lnTo>
                  <a:lnTo>
                    <a:pt x="283" y="396"/>
                  </a:lnTo>
                  <a:lnTo>
                    <a:pt x="283" y="399"/>
                  </a:lnTo>
                  <a:lnTo>
                    <a:pt x="291" y="398"/>
                  </a:lnTo>
                  <a:lnTo>
                    <a:pt x="295" y="398"/>
                  </a:lnTo>
                  <a:lnTo>
                    <a:pt x="300" y="396"/>
                  </a:lnTo>
                  <a:lnTo>
                    <a:pt x="307" y="395"/>
                  </a:lnTo>
                  <a:lnTo>
                    <a:pt x="312" y="394"/>
                  </a:lnTo>
                  <a:lnTo>
                    <a:pt x="314" y="393"/>
                  </a:lnTo>
                  <a:lnTo>
                    <a:pt x="313" y="394"/>
                  </a:lnTo>
                  <a:lnTo>
                    <a:pt x="317" y="393"/>
                  </a:lnTo>
                  <a:lnTo>
                    <a:pt x="316" y="390"/>
                  </a:lnTo>
                  <a:lnTo>
                    <a:pt x="316" y="393"/>
                  </a:lnTo>
                  <a:lnTo>
                    <a:pt x="322" y="393"/>
                  </a:lnTo>
                  <a:lnTo>
                    <a:pt x="325" y="391"/>
                  </a:lnTo>
                  <a:lnTo>
                    <a:pt x="324" y="389"/>
                  </a:lnTo>
                  <a:lnTo>
                    <a:pt x="324" y="391"/>
                  </a:lnTo>
                  <a:lnTo>
                    <a:pt x="337" y="389"/>
                  </a:lnTo>
                  <a:lnTo>
                    <a:pt x="342" y="387"/>
                  </a:lnTo>
                  <a:lnTo>
                    <a:pt x="345" y="387"/>
                  </a:lnTo>
                  <a:lnTo>
                    <a:pt x="352" y="386"/>
                  </a:lnTo>
                  <a:lnTo>
                    <a:pt x="354" y="385"/>
                  </a:lnTo>
                  <a:lnTo>
                    <a:pt x="354" y="386"/>
                  </a:lnTo>
                  <a:lnTo>
                    <a:pt x="358" y="385"/>
                  </a:lnTo>
                  <a:lnTo>
                    <a:pt x="356" y="382"/>
                  </a:lnTo>
                  <a:lnTo>
                    <a:pt x="356" y="385"/>
                  </a:lnTo>
                  <a:lnTo>
                    <a:pt x="364" y="383"/>
                  </a:lnTo>
                  <a:lnTo>
                    <a:pt x="367" y="381"/>
                  </a:lnTo>
                  <a:lnTo>
                    <a:pt x="365" y="379"/>
                  </a:lnTo>
                  <a:lnTo>
                    <a:pt x="365" y="382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86" y="378"/>
                  </a:lnTo>
                  <a:lnTo>
                    <a:pt x="386" y="379"/>
                  </a:lnTo>
                  <a:lnTo>
                    <a:pt x="390" y="378"/>
                  </a:lnTo>
                  <a:lnTo>
                    <a:pt x="389" y="376"/>
                  </a:lnTo>
                  <a:lnTo>
                    <a:pt x="389" y="378"/>
                  </a:lnTo>
                  <a:lnTo>
                    <a:pt x="394" y="378"/>
                  </a:lnTo>
                  <a:lnTo>
                    <a:pt x="400" y="377"/>
                  </a:lnTo>
                  <a:lnTo>
                    <a:pt x="413" y="374"/>
                  </a:lnTo>
                  <a:lnTo>
                    <a:pt x="418" y="373"/>
                  </a:lnTo>
                  <a:lnTo>
                    <a:pt x="420" y="373"/>
                  </a:lnTo>
                  <a:lnTo>
                    <a:pt x="434" y="370"/>
                  </a:lnTo>
                  <a:lnTo>
                    <a:pt x="435" y="369"/>
                  </a:lnTo>
                  <a:lnTo>
                    <a:pt x="435" y="370"/>
                  </a:lnTo>
                  <a:lnTo>
                    <a:pt x="439" y="369"/>
                  </a:lnTo>
                  <a:lnTo>
                    <a:pt x="437" y="366"/>
                  </a:lnTo>
                  <a:lnTo>
                    <a:pt x="437" y="369"/>
                  </a:lnTo>
                  <a:lnTo>
                    <a:pt x="444" y="368"/>
                  </a:lnTo>
                  <a:lnTo>
                    <a:pt x="448" y="368"/>
                  </a:lnTo>
                  <a:lnTo>
                    <a:pt x="455" y="366"/>
                  </a:lnTo>
                  <a:lnTo>
                    <a:pt x="456" y="365"/>
                  </a:lnTo>
                  <a:lnTo>
                    <a:pt x="456" y="366"/>
                  </a:lnTo>
                  <a:lnTo>
                    <a:pt x="460" y="365"/>
                  </a:lnTo>
                  <a:lnTo>
                    <a:pt x="458" y="362"/>
                  </a:lnTo>
                  <a:lnTo>
                    <a:pt x="458" y="365"/>
                  </a:lnTo>
                  <a:lnTo>
                    <a:pt x="469" y="362"/>
                  </a:lnTo>
                  <a:lnTo>
                    <a:pt x="473" y="362"/>
                  </a:lnTo>
                  <a:lnTo>
                    <a:pt x="489" y="358"/>
                  </a:lnTo>
                  <a:lnTo>
                    <a:pt x="495" y="357"/>
                  </a:lnTo>
                  <a:lnTo>
                    <a:pt x="499" y="357"/>
                  </a:lnTo>
                  <a:lnTo>
                    <a:pt x="502" y="356"/>
                  </a:lnTo>
                  <a:lnTo>
                    <a:pt x="500" y="353"/>
                  </a:lnTo>
                  <a:lnTo>
                    <a:pt x="500" y="356"/>
                  </a:lnTo>
                  <a:lnTo>
                    <a:pt x="507" y="355"/>
                  </a:lnTo>
                  <a:lnTo>
                    <a:pt x="512" y="353"/>
                  </a:lnTo>
                  <a:lnTo>
                    <a:pt x="517" y="353"/>
                  </a:lnTo>
                  <a:lnTo>
                    <a:pt x="523" y="352"/>
                  </a:lnTo>
                  <a:lnTo>
                    <a:pt x="525" y="351"/>
                  </a:lnTo>
                  <a:lnTo>
                    <a:pt x="525" y="348"/>
                  </a:lnTo>
                  <a:lnTo>
                    <a:pt x="523" y="348"/>
                  </a:lnTo>
                  <a:lnTo>
                    <a:pt x="523" y="351"/>
                  </a:lnTo>
                  <a:lnTo>
                    <a:pt x="528" y="349"/>
                  </a:lnTo>
                  <a:lnTo>
                    <a:pt x="530" y="348"/>
                  </a:lnTo>
                  <a:lnTo>
                    <a:pt x="529" y="349"/>
                  </a:lnTo>
                  <a:lnTo>
                    <a:pt x="533" y="348"/>
                  </a:lnTo>
                  <a:lnTo>
                    <a:pt x="532" y="345"/>
                  </a:lnTo>
                  <a:lnTo>
                    <a:pt x="532" y="348"/>
                  </a:lnTo>
                  <a:lnTo>
                    <a:pt x="536" y="348"/>
                  </a:lnTo>
                  <a:lnTo>
                    <a:pt x="541" y="347"/>
                  </a:lnTo>
                  <a:lnTo>
                    <a:pt x="542" y="345"/>
                  </a:lnTo>
                  <a:lnTo>
                    <a:pt x="542" y="347"/>
                  </a:lnTo>
                  <a:lnTo>
                    <a:pt x="545" y="345"/>
                  </a:lnTo>
                  <a:lnTo>
                    <a:pt x="545" y="344"/>
                  </a:lnTo>
                  <a:lnTo>
                    <a:pt x="546" y="343"/>
                  </a:lnTo>
                  <a:lnTo>
                    <a:pt x="545" y="341"/>
                  </a:lnTo>
                  <a:lnTo>
                    <a:pt x="545" y="344"/>
                  </a:lnTo>
                  <a:lnTo>
                    <a:pt x="551" y="343"/>
                  </a:lnTo>
                  <a:lnTo>
                    <a:pt x="555" y="343"/>
                  </a:lnTo>
                  <a:lnTo>
                    <a:pt x="555" y="341"/>
                  </a:lnTo>
                  <a:lnTo>
                    <a:pt x="558" y="339"/>
                  </a:lnTo>
                  <a:lnTo>
                    <a:pt x="557" y="338"/>
                  </a:lnTo>
                  <a:lnTo>
                    <a:pt x="557" y="340"/>
                  </a:lnTo>
                  <a:lnTo>
                    <a:pt x="562" y="339"/>
                  </a:lnTo>
                  <a:lnTo>
                    <a:pt x="565" y="336"/>
                  </a:lnTo>
                  <a:lnTo>
                    <a:pt x="563" y="335"/>
                  </a:lnTo>
                  <a:lnTo>
                    <a:pt x="563" y="338"/>
                  </a:lnTo>
                  <a:lnTo>
                    <a:pt x="567" y="338"/>
                  </a:lnTo>
                  <a:lnTo>
                    <a:pt x="567" y="336"/>
                  </a:lnTo>
                  <a:lnTo>
                    <a:pt x="568" y="335"/>
                  </a:lnTo>
                  <a:lnTo>
                    <a:pt x="567" y="334"/>
                  </a:lnTo>
                  <a:lnTo>
                    <a:pt x="568" y="336"/>
                  </a:lnTo>
                  <a:lnTo>
                    <a:pt x="571" y="335"/>
                  </a:lnTo>
                  <a:lnTo>
                    <a:pt x="572" y="334"/>
                  </a:lnTo>
                  <a:lnTo>
                    <a:pt x="572" y="331"/>
                  </a:lnTo>
                  <a:lnTo>
                    <a:pt x="570" y="331"/>
                  </a:lnTo>
                  <a:lnTo>
                    <a:pt x="570" y="334"/>
                  </a:lnTo>
                  <a:lnTo>
                    <a:pt x="574" y="334"/>
                  </a:lnTo>
                  <a:lnTo>
                    <a:pt x="574" y="330"/>
                  </a:lnTo>
                  <a:lnTo>
                    <a:pt x="571" y="330"/>
                  </a:lnTo>
                  <a:lnTo>
                    <a:pt x="572" y="331"/>
                  </a:lnTo>
                  <a:lnTo>
                    <a:pt x="574" y="330"/>
                  </a:lnTo>
                  <a:lnTo>
                    <a:pt x="575" y="330"/>
                  </a:lnTo>
                  <a:lnTo>
                    <a:pt x="575" y="327"/>
                  </a:lnTo>
                  <a:lnTo>
                    <a:pt x="572" y="327"/>
                  </a:lnTo>
                  <a:lnTo>
                    <a:pt x="574" y="328"/>
                  </a:lnTo>
                  <a:lnTo>
                    <a:pt x="575" y="327"/>
                  </a:lnTo>
                  <a:lnTo>
                    <a:pt x="574" y="324"/>
                  </a:lnTo>
                  <a:lnTo>
                    <a:pt x="572" y="324"/>
                  </a:lnTo>
                  <a:lnTo>
                    <a:pt x="572" y="326"/>
                  </a:lnTo>
                  <a:lnTo>
                    <a:pt x="575" y="326"/>
                  </a:lnTo>
                  <a:lnTo>
                    <a:pt x="575" y="324"/>
                  </a:lnTo>
                  <a:lnTo>
                    <a:pt x="572" y="324"/>
                  </a:lnTo>
                  <a:lnTo>
                    <a:pt x="574" y="327"/>
                  </a:lnTo>
                  <a:lnTo>
                    <a:pt x="576" y="326"/>
                  </a:lnTo>
                  <a:lnTo>
                    <a:pt x="576" y="322"/>
                  </a:lnTo>
                  <a:lnTo>
                    <a:pt x="571" y="319"/>
                  </a:lnTo>
                  <a:lnTo>
                    <a:pt x="570" y="321"/>
                  </a:lnTo>
                  <a:lnTo>
                    <a:pt x="571" y="319"/>
                  </a:lnTo>
                  <a:lnTo>
                    <a:pt x="568" y="317"/>
                  </a:lnTo>
                  <a:lnTo>
                    <a:pt x="566" y="315"/>
                  </a:lnTo>
                  <a:lnTo>
                    <a:pt x="561" y="315"/>
                  </a:lnTo>
                  <a:lnTo>
                    <a:pt x="561" y="317"/>
                  </a:lnTo>
                  <a:lnTo>
                    <a:pt x="563" y="317"/>
                  </a:lnTo>
                  <a:lnTo>
                    <a:pt x="563" y="314"/>
                  </a:lnTo>
                  <a:lnTo>
                    <a:pt x="561" y="314"/>
                  </a:lnTo>
                  <a:lnTo>
                    <a:pt x="555" y="313"/>
                  </a:lnTo>
                  <a:lnTo>
                    <a:pt x="555" y="314"/>
                  </a:lnTo>
                  <a:lnTo>
                    <a:pt x="558" y="314"/>
                  </a:lnTo>
                  <a:lnTo>
                    <a:pt x="558" y="313"/>
                  </a:lnTo>
                  <a:lnTo>
                    <a:pt x="555" y="310"/>
                  </a:lnTo>
                  <a:lnTo>
                    <a:pt x="553" y="309"/>
                  </a:lnTo>
                  <a:lnTo>
                    <a:pt x="547" y="309"/>
                  </a:lnTo>
                  <a:lnTo>
                    <a:pt x="547" y="310"/>
                  </a:lnTo>
                  <a:lnTo>
                    <a:pt x="549" y="309"/>
                  </a:lnTo>
                  <a:lnTo>
                    <a:pt x="546" y="306"/>
                  </a:lnTo>
                  <a:lnTo>
                    <a:pt x="545" y="306"/>
                  </a:lnTo>
                  <a:lnTo>
                    <a:pt x="540" y="305"/>
                  </a:lnTo>
                  <a:lnTo>
                    <a:pt x="540" y="309"/>
                  </a:lnTo>
                  <a:lnTo>
                    <a:pt x="541" y="309"/>
                  </a:lnTo>
                  <a:lnTo>
                    <a:pt x="542" y="305"/>
                  </a:lnTo>
                  <a:lnTo>
                    <a:pt x="538" y="303"/>
                  </a:lnTo>
                  <a:lnTo>
                    <a:pt x="537" y="305"/>
                  </a:lnTo>
                  <a:lnTo>
                    <a:pt x="538" y="303"/>
                  </a:lnTo>
                  <a:lnTo>
                    <a:pt x="537" y="302"/>
                  </a:lnTo>
                  <a:lnTo>
                    <a:pt x="536" y="302"/>
                  </a:lnTo>
                  <a:lnTo>
                    <a:pt x="530" y="301"/>
                  </a:lnTo>
                  <a:lnTo>
                    <a:pt x="530" y="302"/>
                  </a:lnTo>
                  <a:lnTo>
                    <a:pt x="533" y="302"/>
                  </a:lnTo>
                  <a:lnTo>
                    <a:pt x="533" y="300"/>
                  </a:lnTo>
                  <a:lnTo>
                    <a:pt x="528" y="300"/>
                  </a:lnTo>
                  <a:lnTo>
                    <a:pt x="528" y="301"/>
                  </a:lnTo>
                  <a:lnTo>
                    <a:pt x="529" y="300"/>
                  </a:lnTo>
                  <a:lnTo>
                    <a:pt x="528" y="298"/>
                  </a:lnTo>
                  <a:lnTo>
                    <a:pt x="527" y="298"/>
                  </a:lnTo>
                  <a:lnTo>
                    <a:pt x="521" y="297"/>
                  </a:lnTo>
                  <a:lnTo>
                    <a:pt x="521" y="298"/>
                  </a:lnTo>
                  <a:lnTo>
                    <a:pt x="523" y="297"/>
                  </a:lnTo>
                  <a:lnTo>
                    <a:pt x="520" y="294"/>
                  </a:lnTo>
                  <a:lnTo>
                    <a:pt x="516" y="294"/>
                  </a:lnTo>
                  <a:lnTo>
                    <a:pt x="516" y="296"/>
                  </a:lnTo>
                  <a:lnTo>
                    <a:pt x="517" y="294"/>
                  </a:lnTo>
                  <a:lnTo>
                    <a:pt x="513" y="293"/>
                  </a:lnTo>
                  <a:lnTo>
                    <a:pt x="508" y="290"/>
                  </a:lnTo>
                  <a:lnTo>
                    <a:pt x="507" y="290"/>
                  </a:lnTo>
                  <a:lnTo>
                    <a:pt x="500" y="289"/>
                  </a:lnTo>
                  <a:lnTo>
                    <a:pt x="500" y="290"/>
                  </a:lnTo>
                  <a:lnTo>
                    <a:pt x="502" y="289"/>
                  </a:lnTo>
                  <a:lnTo>
                    <a:pt x="499" y="288"/>
                  </a:lnTo>
                  <a:lnTo>
                    <a:pt x="498" y="289"/>
                  </a:lnTo>
                  <a:lnTo>
                    <a:pt x="499" y="288"/>
                  </a:lnTo>
                  <a:lnTo>
                    <a:pt x="498" y="286"/>
                  </a:lnTo>
                  <a:lnTo>
                    <a:pt x="494" y="285"/>
                  </a:lnTo>
                  <a:lnTo>
                    <a:pt x="490" y="285"/>
                  </a:lnTo>
                  <a:lnTo>
                    <a:pt x="490" y="286"/>
                  </a:lnTo>
                  <a:lnTo>
                    <a:pt x="491" y="285"/>
                  </a:lnTo>
                  <a:lnTo>
                    <a:pt x="487" y="284"/>
                  </a:lnTo>
                  <a:lnTo>
                    <a:pt x="485" y="283"/>
                  </a:lnTo>
                  <a:lnTo>
                    <a:pt x="483" y="284"/>
                  </a:lnTo>
                  <a:lnTo>
                    <a:pt x="485" y="283"/>
                  </a:lnTo>
                  <a:lnTo>
                    <a:pt x="482" y="280"/>
                  </a:lnTo>
                  <a:lnTo>
                    <a:pt x="477" y="280"/>
                  </a:lnTo>
                  <a:lnTo>
                    <a:pt x="477" y="281"/>
                  </a:lnTo>
                  <a:lnTo>
                    <a:pt x="478" y="280"/>
                  </a:lnTo>
                  <a:lnTo>
                    <a:pt x="475" y="279"/>
                  </a:lnTo>
                  <a:lnTo>
                    <a:pt x="474" y="280"/>
                  </a:lnTo>
                  <a:lnTo>
                    <a:pt x="475" y="283"/>
                  </a:lnTo>
                  <a:lnTo>
                    <a:pt x="481" y="280"/>
                  </a:lnTo>
                  <a:lnTo>
                    <a:pt x="475" y="275"/>
                  </a:lnTo>
                  <a:lnTo>
                    <a:pt x="473" y="275"/>
                  </a:lnTo>
                  <a:lnTo>
                    <a:pt x="473" y="276"/>
                  </a:lnTo>
                  <a:lnTo>
                    <a:pt x="474" y="275"/>
                  </a:lnTo>
                  <a:lnTo>
                    <a:pt x="473" y="273"/>
                  </a:lnTo>
                  <a:lnTo>
                    <a:pt x="472" y="275"/>
                  </a:lnTo>
                  <a:lnTo>
                    <a:pt x="474" y="275"/>
                  </a:lnTo>
                  <a:lnTo>
                    <a:pt x="474" y="273"/>
                  </a:lnTo>
                  <a:lnTo>
                    <a:pt x="472" y="271"/>
                  </a:lnTo>
                  <a:lnTo>
                    <a:pt x="470" y="272"/>
                  </a:lnTo>
                  <a:lnTo>
                    <a:pt x="472" y="275"/>
                  </a:lnTo>
                  <a:lnTo>
                    <a:pt x="474" y="273"/>
                  </a:lnTo>
                  <a:lnTo>
                    <a:pt x="473" y="269"/>
                  </a:lnTo>
                  <a:lnTo>
                    <a:pt x="469" y="269"/>
                  </a:lnTo>
                  <a:lnTo>
                    <a:pt x="469" y="271"/>
                  </a:lnTo>
                  <a:lnTo>
                    <a:pt x="470" y="273"/>
                  </a:lnTo>
                  <a:lnTo>
                    <a:pt x="475" y="271"/>
                  </a:lnTo>
                  <a:lnTo>
                    <a:pt x="469" y="264"/>
                  </a:lnTo>
                  <a:lnTo>
                    <a:pt x="468" y="266"/>
                  </a:lnTo>
                  <a:lnTo>
                    <a:pt x="470" y="266"/>
                  </a:lnTo>
                  <a:lnTo>
                    <a:pt x="470" y="263"/>
                  </a:lnTo>
                  <a:lnTo>
                    <a:pt x="469" y="263"/>
                  </a:lnTo>
                  <a:lnTo>
                    <a:pt x="465" y="262"/>
                  </a:lnTo>
                  <a:lnTo>
                    <a:pt x="464" y="263"/>
                  </a:lnTo>
                  <a:lnTo>
                    <a:pt x="466" y="263"/>
                  </a:lnTo>
                  <a:lnTo>
                    <a:pt x="466" y="260"/>
                  </a:lnTo>
                  <a:lnTo>
                    <a:pt x="462" y="260"/>
                  </a:lnTo>
                  <a:lnTo>
                    <a:pt x="462" y="262"/>
                  </a:lnTo>
                  <a:lnTo>
                    <a:pt x="464" y="260"/>
                  </a:lnTo>
                  <a:lnTo>
                    <a:pt x="462" y="259"/>
                  </a:lnTo>
                  <a:lnTo>
                    <a:pt x="460" y="258"/>
                  </a:lnTo>
                  <a:lnTo>
                    <a:pt x="458" y="259"/>
                  </a:lnTo>
                  <a:lnTo>
                    <a:pt x="460" y="258"/>
                  </a:lnTo>
                  <a:lnTo>
                    <a:pt x="458" y="256"/>
                  </a:lnTo>
                  <a:lnTo>
                    <a:pt x="453" y="254"/>
                  </a:lnTo>
                  <a:lnTo>
                    <a:pt x="452" y="255"/>
                  </a:lnTo>
                  <a:lnTo>
                    <a:pt x="455" y="255"/>
                  </a:lnTo>
                  <a:lnTo>
                    <a:pt x="455" y="251"/>
                  </a:lnTo>
                  <a:lnTo>
                    <a:pt x="449" y="251"/>
                  </a:lnTo>
                  <a:lnTo>
                    <a:pt x="449" y="252"/>
                  </a:lnTo>
                  <a:lnTo>
                    <a:pt x="451" y="251"/>
                  </a:lnTo>
                  <a:lnTo>
                    <a:pt x="449" y="250"/>
                  </a:lnTo>
                  <a:lnTo>
                    <a:pt x="447" y="249"/>
                  </a:lnTo>
                  <a:lnTo>
                    <a:pt x="445" y="250"/>
                  </a:lnTo>
                  <a:lnTo>
                    <a:pt x="447" y="249"/>
                  </a:lnTo>
                  <a:lnTo>
                    <a:pt x="445" y="247"/>
                  </a:lnTo>
                  <a:lnTo>
                    <a:pt x="444" y="249"/>
                  </a:lnTo>
                  <a:lnTo>
                    <a:pt x="447" y="249"/>
                  </a:lnTo>
                  <a:lnTo>
                    <a:pt x="447" y="247"/>
                  </a:lnTo>
                  <a:lnTo>
                    <a:pt x="444" y="245"/>
                  </a:lnTo>
                  <a:lnTo>
                    <a:pt x="439" y="245"/>
                  </a:lnTo>
                  <a:lnTo>
                    <a:pt x="439" y="246"/>
                  </a:lnTo>
                  <a:lnTo>
                    <a:pt x="440" y="245"/>
                  </a:lnTo>
                  <a:lnTo>
                    <a:pt x="435" y="239"/>
                  </a:lnTo>
                  <a:lnTo>
                    <a:pt x="430" y="237"/>
                  </a:lnTo>
                  <a:lnTo>
                    <a:pt x="428" y="238"/>
                  </a:lnTo>
                  <a:lnTo>
                    <a:pt x="430" y="237"/>
                  </a:lnTo>
                  <a:lnTo>
                    <a:pt x="428" y="235"/>
                  </a:lnTo>
                  <a:lnTo>
                    <a:pt x="426" y="235"/>
                  </a:lnTo>
                  <a:lnTo>
                    <a:pt x="426" y="237"/>
                  </a:lnTo>
                  <a:lnTo>
                    <a:pt x="427" y="235"/>
                  </a:lnTo>
                  <a:lnTo>
                    <a:pt x="426" y="234"/>
                  </a:lnTo>
                  <a:lnTo>
                    <a:pt x="423" y="233"/>
                  </a:lnTo>
                  <a:lnTo>
                    <a:pt x="422" y="234"/>
                  </a:lnTo>
                  <a:lnTo>
                    <a:pt x="423" y="233"/>
                  </a:lnTo>
                  <a:lnTo>
                    <a:pt x="422" y="231"/>
                  </a:lnTo>
                  <a:lnTo>
                    <a:pt x="420" y="233"/>
                  </a:lnTo>
                  <a:lnTo>
                    <a:pt x="423" y="233"/>
                  </a:lnTo>
                  <a:lnTo>
                    <a:pt x="423" y="230"/>
                  </a:lnTo>
                  <a:lnTo>
                    <a:pt x="418" y="230"/>
                  </a:lnTo>
                  <a:lnTo>
                    <a:pt x="418" y="231"/>
                  </a:lnTo>
                  <a:lnTo>
                    <a:pt x="419" y="230"/>
                  </a:lnTo>
                  <a:lnTo>
                    <a:pt x="417" y="229"/>
                  </a:lnTo>
                  <a:lnTo>
                    <a:pt x="415" y="230"/>
                  </a:lnTo>
                  <a:lnTo>
                    <a:pt x="417" y="229"/>
                  </a:lnTo>
                  <a:lnTo>
                    <a:pt x="415" y="228"/>
                  </a:lnTo>
                  <a:lnTo>
                    <a:pt x="413" y="226"/>
                  </a:lnTo>
                  <a:lnTo>
                    <a:pt x="411" y="228"/>
                  </a:lnTo>
                  <a:lnTo>
                    <a:pt x="413" y="226"/>
                  </a:lnTo>
                  <a:lnTo>
                    <a:pt x="411" y="225"/>
                  </a:lnTo>
                  <a:lnTo>
                    <a:pt x="410" y="226"/>
                  </a:lnTo>
                  <a:lnTo>
                    <a:pt x="413" y="226"/>
                  </a:lnTo>
                  <a:lnTo>
                    <a:pt x="413" y="224"/>
                  </a:lnTo>
                  <a:lnTo>
                    <a:pt x="411" y="224"/>
                  </a:lnTo>
                  <a:lnTo>
                    <a:pt x="409" y="222"/>
                  </a:lnTo>
                  <a:lnTo>
                    <a:pt x="407" y="224"/>
                  </a:lnTo>
                  <a:lnTo>
                    <a:pt x="409" y="225"/>
                  </a:lnTo>
                  <a:lnTo>
                    <a:pt x="410" y="224"/>
                  </a:lnTo>
                  <a:lnTo>
                    <a:pt x="409" y="221"/>
                  </a:lnTo>
                  <a:lnTo>
                    <a:pt x="406" y="221"/>
                  </a:lnTo>
                  <a:lnTo>
                    <a:pt x="406" y="222"/>
                  </a:lnTo>
                  <a:lnTo>
                    <a:pt x="407" y="221"/>
                  </a:lnTo>
                  <a:lnTo>
                    <a:pt x="405" y="218"/>
                  </a:lnTo>
                  <a:lnTo>
                    <a:pt x="402" y="217"/>
                  </a:lnTo>
                  <a:lnTo>
                    <a:pt x="401" y="218"/>
                  </a:lnTo>
                  <a:lnTo>
                    <a:pt x="402" y="220"/>
                  </a:lnTo>
                  <a:lnTo>
                    <a:pt x="403" y="218"/>
                  </a:lnTo>
                  <a:lnTo>
                    <a:pt x="402" y="216"/>
                  </a:lnTo>
                  <a:lnTo>
                    <a:pt x="400" y="216"/>
                  </a:lnTo>
                  <a:lnTo>
                    <a:pt x="400" y="217"/>
                  </a:lnTo>
                  <a:lnTo>
                    <a:pt x="401" y="216"/>
                  </a:lnTo>
                  <a:lnTo>
                    <a:pt x="400" y="214"/>
                  </a:lnTo>
                  <a:lnTo>
                    <a:pt x="398" y="216"/>
                  </a:lnTo>
                  <a:lnTo>
                    <a:pt x="401" y="216"/>
                  </a:lnTo>
                  <a:lnTo>
                    <a:pt x="401" y="213"/>
                  </a:lnTo>
                  <a:lnTo>
                    <a:pt x="400" y="213"/>
                  </a:lnTo>
                  <a:lnTo>
                    <a:pt x="397" y="212"/>
                  </a:lnTo>
                  <a:lnTo>
                    <a:pt x="396" y="213"/>
                  </a:lnTo>
                  <a:lnTo>
                    <a:pt x="397" y="212"/>
                  </a:lnTo>
                  <a:lnTo>
                    <a:pt x="396" y="211"/>
                  </a:lnTo>
                  <a:lnTo>
                    <a:pt x="390" y="208"/>
                  </a:lnTo>
                  <a:lnTo>
                    <a:pt x="389" y="209"/>
                  </a:lnTo>
                  <a:lnTo>
                    <a:pt x="390" y="208"/>
                  </a:lnTo>
                  <a:lnTo>
                    <a:pt x="389" y="207"/>
                  </a:lnTo>
                  <a:lnTo>
                    <a:pt x="388" y="208"/>
                  </a:lnTo>
                  <a:lnTo>
                    <a:pt x="390" y="208"/>
                  </a:lnTo>
                  <a:lnTo>
                    <a:pt x="390" y="205"/>
                  </a:lnTo>
                  <a:lnTo>
                    <a:pt x="386" y="205"/>
                  </a:lnTo>
                  <a:lnTo>
                    <a:pt x="386" y="207"/>
                  </a:lnTo>
                  <a:lnTo>
                    <a:pt x="388" y="205"/>
                  </a:lnTo>
                  <a:lnTo>
                    <a:pt x="385" y="204"/>
                  </a:lnTo>
                  <a:lnTo>
                    <a:pt x="384" y="205"/>
                  </a:lnTo>
                  <a:lnTo>
                    <a:pt x="386" y="205"/>
                  </a:lnTo>
                  <a:lnTo>
                    <a:pt x="386" y="203"/>
                  </a:lnTo>
                  <a:lnTo>
                    <a:pt x="384" y="203"/>
                  </a:lnTo>
                  <a:lnTo>
                    <a:pt x="379" y="201"/>
                  </a:lnTo>
                  <a:lnTo>
                    <a:pt x="379" y="203"/>
                  </a:lnTo>
                  <a:lnTo>
                    <a:pt x="380" y="201"/>
                  </a:lnTo>
                  <a:lnTo>
                    <a:pt x="379" y="200"/>
                  </a:lnTo>
                  <a:lnTo>
                    <a:pt x="376" y="199"/>
                  </a:lnTo>
                  <a:lnTo>
                    <a:pt x="375" y="200"/>
                  </a:lnTo>
                  <a:lnTo>
                    <a:pt x="376" y="199"/>
                  </a:lnTo>
                  <a:lnTo>
                    <a:pt x="375" y="197"/>
                  </a:lnTo>
                  <a:lnTo>
                    <a:pt x="372" y="196"/>
                  </a:lnTo>
                  <a:lnTo>
                    <a:pt x="369" y="196"/>
                  </a:lnTo>
                  <a:lnTo>
                    <a:pt x="369" y="197"/>
                  </a:lnTo>
                  <a:lnTo>
                    <a:pt x="371" y="196"/>
                  </a:lnTo>
                  <a:lnTo>
                    <a:pt x="369" y="195"/>
                  </a:lnTo>
                  <a:lnTo>
                    <a:pt x="368" y="196"/>
                  </a:lnTo>
                  <a:lnTo>
                    <a:pt x="369" y="197"/>
                  </a:lnTo>
                  <a:lnTo>
                    <a:pt x="371" y="196"/>
                  </a:lnTo>
                  <a:lnTo>
                    <a:pt x="373" y="195"/>
                  </a:lnTo>
                  <a:lnTo>
                    <a:pt x="368" y="192"/>
                  </a:lnTo>
                  <a:lnTo>
                    <a:pt x="367" y="194"/>
                  </a:lnTo>
                  <a:lnTo>
                    <a:pt x="368" y="192"/>
                  </a:lnTo>
                  <a:lnTo>
                    <a:pt x="367" y="191"/>
                  </a:lnTo>
                  <a:lnTo>
                    <a:pt x="364" y="191"/>
                  </a:lnTo>
                  <a:lnTo>
                    <a:pt x="364" y="192"/>
                  </a:lnTo>
                  <a:lnTo>
                    <a:pt x="365" y="191"/>
                  </a:lnTo>
                  <a:lnTo>
                    <a:pt x="364" y="190"/>
                  </a:lnTo>
                  <a:lnTo>
                    <a:pt x="362" y="188"/>
                  </a:lnTo>
                  <a:lnTo>
                    <a:pt x="360" y="190"/>
                  </a:lnTo>
                  <a:lnTo>
                    <a:pt x="363" y="190"/>
                  </a:lnTo>
                  <a:lnTo>
                    <a:pt x="363" y="187"/>
                  </a:lnTo>
                  <a:lnTo>
                    <a:pt x="362" y="187"/>
                  </a:lnTo>
                  <a:lnTo>
                    <a:pt x="359" y="186"/>
                  </a:lnTo>
                  <a:lnTo>
                    <a:pt x="358" y="187"/>
                  </a:lnTo>
                  <a:lnTo>
                    <a:pt x="360" y="187"/>
                  </a:lnTo>
                  <a:lnTo>
                    <a:pt x="360" y="186"/>
                  </a:lnTo>
                  <a:lnTo>
                    <a:pt x="358" y="183"/>
                  </a:lnTo>
                  <a:lnTo>
                    <a:pt x="355" y="182"/>
                  </a:lnTo>
                  <a:lnTo>
                    <a:pt x="354" y="183"/>
                  </a:lnTo>
                  <a:lnTo>
                    <a:pt x="356" y="183"/>
                  </a:lnTo>
                  <a:lnTo>
                    <a:pt x="356" y="178"/>
                  </a:lnTo>
                  <a:lnTo>
                    <a:pt x="355" y="178"/>
                  </a:lnTo>
                  <a:lnTo>
                    <a:pt x="350" y="175"/>
                  </a:lnTo>
                  <a:lnTo>
                    <a:pt x="348" y="176"/>
                  </a:lnTo>
                  <a:lnTo>
                    <a:pt x="350" y="178"/>
                  </a:lnTo>
                  <a:lnTo>
                    <a:pt x="352" y="175"/>
                  </a:lnTo>
                  <a:lnTo>
                    <a:pt x="350" y="173"/>
                  </a:lnTo>
                  <a:lnTo>
                    <a:pt x="348" y="174"/>
                  </a:lnTo>
                  <a:lnTo>
                    <a:pt x="350" y="175"/>
                  </a:lnTo>
                  <a:lnTo>
                    <a:pt x="352" y="173"/>
                  </a:lnTo>
                  <a:lnTo>
                    <a:pt x="348" y="169"/>
                  </a:lnTo>
                  <a:lnTo>
                    <a:pt x="347" y="170"/>
                  </a:lnTo>
                  <a:lnTo>
                    <a:pt x="350" y="170"/>
                  </a:lnTo>
                  <a:lnTo>
                    <a:pt x="350" y="167"/>
                  </a:lnTo>
                  <a:lnTo>
                    <a:pt x="347" y="167"/>
                  </a:lnTo>
                  <a:lnTo>
                    <a:pt x="347" y="170"/>
                  </a:lnTo>
                  <a:lnTo>
                    <a:pt x="348" y="170"/>
                  </a:lnTo>
                  <a:lnTo>
                    <a:pt x="350" y="166"/>
                  </a:lnTo>
                  <a:lnTo>
                    <a:pt x="346" y="165"/>
                  </a:lnTo>
                  <a:lnTo>
                    <a:pt x="345" y="166"/>
                  </a:lnTo>
                  <a:lnTo>
                    <a:pt x="346" y="169"/>
                  </a:lnTo>
                  <a:lnTo>
                    <a:pt x="351" y="166"/>
                  </a:lnTo>
                  <a:lnTo>
                    <a:pt x="347" y="162"/>
                  </a:lnTo>
                  <a:lnTo>
                    <a:pt x="346" y="163"/>
                  </a:lnTo>
                  <a:lnTo>
                    <a:pt x="346" y="166"/>
                  </a:lnTo>
                  <a:lnTo>
                    <a:pt x="347" y="166"/>
                  </a:lnTo>
                  <a:lnTo>
                    <a:pt x="348" y="162"/>
                  </a:lnTo>
                  <a:lnTo>
                    <a:pt x="346" y="159"/>
                  </a:lnTo>
                  <a:lnTo>
                    <a:pt x="345" y="161"/>
                  </a:lnTo>
                  <a:lnTo>
                    <a:pt x="346" y="162"/>
                  </a:lnTo>
                  <a:lnTo>
                    <a:pt x="348" y="159"/>
                  </a:lnTo>
                  <a:lnTo>
                    <a:pt x="346" y="157"/>
                  </a:lnTo>
                  <a:lnTo>
                    <a:pt x="345" y="158"/>
                  </a:lnTo>
                  <a:lnTo>
                    <a:pt x="345" y="161"/>
                  </a:lnTo>
                  <a:lnTo>
                    <a:pt x="347" y="161"/>
                  </a:lnTo>
                  <a:lnTo>
                    <a:pt x="347" y="159"/>
                  </a:lnTo>
                  <a:lnTo>
                    <a:pt x="348" y="158"/>
                  </a:lnTo>
                  <a:lnTo>
                    <a:pt x="351" y="157"/>
                  </a:lnTo>
                  <a:lnTo>
                    <a:pt x="346" y="154"/>
                  </a:lnTo>
                  <a:lnTo>
                    <a:pt x="345" y="156"/>
                  </a:lnTo>
                  <a:lnTo>
                    <a:pt x="346" y="157"/>
                  </a:lnTo>
                  <a:lnTo>
                    <a:pt x="347" y="156"/>
                  </a:lnTo>
                  <a:lnTo>
                    <a:pt x="348" y="156"/>
                  </a:lnTo>
                  <a:lnTo>
                    <a:pt x="348" y="152"/>
                  </a:lnTo>
                  <a:lnTo>
                    <a:pt x="346" y="152"/>
                  </a:lnTo>
                  <a:lnTo>
                    <a:pt x="347" y="153"/>
                  </a:lnTo>
                  <a:lnTo>
                    <a:pt x="348" y="152"/>
                  </a:lnTo>
                  <a:lnTo>
                    <a:pt x="350" y="152"/>
                  </a:lnTo>
                  <a:lnTo>
                    <a:pt x="350" y="149"/>
                  </a:lnTo>
                  <a:lnTo>
                    <a:pt x="347" y="149"/>
                  </a:lnTo>
                  <a:lnTo>
                    <a:pt x="348" y="150"/>
                  </a:lnTo>
                  <a:lnTo>
                    <a:pt x="351" y="148"/>
                  </a:lnTo>
                  <a:lnTo>
                    <a:pt x="348" y="145"/>
                  </a:lnTo>
                  <a:lnTo>
                    <a:pt x="347" y="146"/>
                  </a:lnTo>
                  <a:lnTo>
                    <a:pt x="350" y="146"/>
                  </a:lnTo>
                  <a:lnTo>
                    <a:pt x="350" y="145"/>
                  </a:lnTo>
                  <a:lnTo>
                    <a:pt x="347" y="145"/>
                  </a:lnTo>
                  <a:lnTo>
                    <a:pt x="348" y="146"/>
                  </a:lnTo>
                  <a:lnTo>
                    <a:pt x="351" y="144"/>
                  </a:lnTo>
                  <a:lnTo>
                    <a:pt x="354" y="142"/>
                  </a:lnTo>
                  <a:lnTo>
                    <a:pt x="348" y="140"/>
                  </a:lnTo>
                  <a:lnTo>
                    <a:pt x="347" y="141"/>
                  </a:lnTo>
                  <a:lnTo>
                    <a:pt x="348" y="142"/>
                  </a:lnTo>
                  <a:lnTo>
                    <a:pt x="351" y="140"/>
                  </a:lnTo>
                  <a:lnTo>
                    <a:pt x="348" y="137"/>
                  </a:lnTo>
                  <a:lnTo>
                    <a:pt x="347" y="139"/>
                  </a:lnTo>
                  <a:lnTo>
                    <a:pt x="350" y="139"/>
                  </a:lnTo>
                  <a:lnTo>
                    <a:pt x="350" y="137"/>
                  </a:lnTo>
                  <a:lnTo>
                    <a:pt x="346" y="133"/>
                  </a:lnTo>
                  <a:lnTo>
                    <a:pt x="345" y="135"/>
                  </a:lnTo>
                  <a:lnTo>
                    <a:pt x="347" y="135"/>
                  </a:lnTo>
                  <a:lnTo>
                    <a:pt x="347" y="132"/>
                  </a:lnTo>
                  <a:lnTo>
                    <a:pt x="343" y="132"/>
                  </a:lnTo>
                  <a:lnTo>
                    <a:pt x="343" y="133"/>
                  </a:lnTo>
                  <a:lnTo>
                    <a:pt x="345" y="132"/>
                  </a:lnTo>
                  <a:lnTo>
                    <a:pt x="343" y="131"/>
                  </a:lnTo>
                  <a:lnTo>
                    <a:pt x="342" y="132"/>
                  </a:lnTo>
                  <a:lnTo>
                    <a:pt x="345" y="132"/>
                  </a:lnTo>
                  <a:lnTo>
                    <a:pt x="345" y="129"/>
                  </a:lnTo>
                  <a:lnTo>
                    <a:pt x="343" y="129"/>
                  </a:lnTo>
                  <a:lnTo>
                    <a:pt x="341" y="128"/>
                  </a:lnTo>
                  <a:lnTo>
                    <a:pt x="339" y="129"/>
                  </a:lnTo>
                  <a:lnTo>
                    <a:pt x="341" y="128"/>
                  </a:lnTo>
                  <a:lnTo>
                    <a:pt x="339" y="127"/>
                  </a:lnTo>
                  <a:lnTo>
                    <a:pt x="337" y="127"/>
                  </a:lnTo>
                  <a:lnTo>
                    <a:pt x="337" y="128"/>
                  </a:lnTo>
                  <a:lnTo>
                    <a:pt x="338" y="127"/>
                  </a:lnTo>
                  <a:lnTo>
                    <a:pt x="337" y="125"/>
                  </a:lnTo>
                  <a:lnTo>
                    <a:pt x="331" y="123"/>
                  </a:lnTo>
                  <a:lnTo>
                    <a:pt x="330" y="124"/>
                  </a:lnTo>
                  <a:lnTo>
                    <a:pt x="330" y="127"/>
                  </a:lnTo>
                  <a:lnTo>
                    <a:pt x="331" y="127"/>
                  </a:lnTo>
                  <a:lnTo>
                    <a:pt x="333" y="123"/>
                  </a:lnTo>
                  <a:lnTo>
                    <a:pt x="329" y="121"/>
                  </a:lnTo>
                  <a:lnTo>
                    <a:pt x="327" y="123"/>
                  </a:lnTo>
                  <a:lnTo>
                    <a:pt x="330" y="123"/>
                  </a:lnTo>
                  <a:lnTo>
                    <a:pt x="330" y="121"/>
                  </a:lnTo>
                  <a:lnTo>
                    <a:pt x="327" y="119"/>
                  </a:lnTo>
                  <a:lnTo>
                    <a:pt x="325" y="118"/>
                  </a:lnTo>
                  <a:lnTo>
                    <a:pt x="321" y="118"/>
                  </a:lnTo>
                  <a:lnTo>
                    <a:pt x="321" y="119"/>
                  </a:lnTo>
                  <a:lnTo>
                    <a:pt x="322" y="118"/>
                  </a:lnTo>
                  <a:lnTo>
                    <a:pt x="317" y="112"/>
                  </a:lnTo>
                  <a:lnTo>
                    <a:pt x="307" y="107"/>
                  </a:lnTo>
                  <a:lnTo>
                    <a:pt x="301" y="107"/>
                  </a:lnTo>
                  <a:lnTo>
                    <a:pt x="301" y="108"/>
                  </a:lnTo>
                  <a:lnTo>
                    <a:pt x="303" y="107"/>
                  </a:lnTo>
                  <a:lnTo>
                    <a:pt x="300" y="106"/>
                  </a:lnTo>
                  <a:lnTo>
                    <a:pt x="296" y="104"/>
                  </a:lnTo>
                  <a:lnTo>
                    <a:pt x="297" y="104"/>
                  </a:lnTo>
                  <a:lnTo>
                    <a:pt x="295" y="104"/>
                  </a:lnTo>
                  <a:lnTo>
                    <a:pt x="290" y="103"/>
                  </a:lnTo>
                  <a:lnTo>
                    <a:pt x="290" y="104"/>
                  </a:lnTo>
                  <a:lnTo>
                    <a:pt x="291" y="103"/>
                  </a:lnTo>
                  <a:lnTo>
                    <a:pt x="290" y="102"/>
                  </a:lnTo>
                  <a:lnTo>
                    <a:pt x="286" y="102"/>
                  </a:lnTo>
                  <a:lnTo>
                    <a:pt x="286" y="103"/>
                  </a:lnTo>
                  <a:lnTo>
                    <a:pt x="287" y="102"/>
                  </a:lnTo>
                  <a:lnTo>
                    <a:pt x="286" y="101"/>
                  </a:lnTo>
                  <a:lnTo>
                    <a:pt x="282" y="99"/>
                  </a:lnTo>
                  <a:lnTo>
                    <a:pt x="280" y="101"/>
                  </a:lnTo>
                  <a:lnTo>
                    <a:pt x="282" y="99"/>
                  </a:lnTo>
                  <a:lnTo>
                    <a:pt x="280" y="98"/>
                  </a:lnTo>
                  <a:lnTo>
                    <a:pt x="275" y="98"/>
                  </a:lnTo>
                  <a:lnTo>
                    <a:pt x="275" y="99"/>
                  </a:lnTo>
                  <a:lnTo>
                    <a:pt x="278" y="99"/>
                  </a:lnTo>
                  <a:lnTo>
                    <a:pt x="278" y="97"/>
                  </a:lnTo>
                  <a:lnTo>
                    <a:pt x="276" y="97"/>
                  </a:lnTo>
                  <a:lnTo>
                    <a:pt x="274" y="95"/>
                  </a:lnTo>
                  <a:lnTo>
                    <a:pt x="272" y="97"/>
                  </a:lnTo>
                  <a:lnTo>
                    <a:pt x="274" y="98"/>
                  </a:lnTo>
                  <a:lnTo>
                    <a:pt x="275" y="97"/>
                  </a:lnTo>
                  <a:lnTo>
                    <a:pt x="276" y="97"/>
                  </a:lnTo>
                  <a:lnTo>
                    <a:pt x="276" y="93"/>
                  </a:lnTo>
                  <a:lnTo>
                    <a:pt x="271" y="93"/>
                  </a:lnTo>
                  <a:lnTo>
                    <a:pt x="271" y="94"/>
                  </a:lnTo>
                  <a:lnTo>
                    <a:pt x="272" y="95"/>
                  </a:lnTo>
                  <a:lnTo>
                    <a:pt x="275" y="93"/>
                  </a:lnTo>
                  <a:lnTo>
                    <a:pt x="269" y="86"/>
                  </a:lnTo>
                  <a:lnTo>
                    <a:pt x="267" y="87"/>
                  </a:lnTo>
                  <a:lnTo>
                    <a:pt x="270" y="87"/>
                  </a:lnTo>
                  <a:lnTo>
                    <a:pt x="270" y="85"/>
                  </a:lnTo>
                  <a:lnTo>
                    <a:pt x="269" y="85"/>
                  </a:lnTo>
                  <a:lnTo>
                    <a:pt x="266" y="84"/>
                  </a:lnTo>
                  <a:lnTo>
                    <a:pt x="265" y="85"/>
                  </a:lnTo>
                  <a:lnTo>
                    <a:pt x="266" y="84"/>
                  </a:lnTo>
                  <a:lnTo>
                    <a:pt x="265" y="82"/>
                  </a:lnTo>
                  <a:lnTo>
                    <a:pt x="262" y="82"/>
                  </a:lnTo>
                  <a:lnTo>
                    <a:pt x="262" y="84"/>
                  </a:lnTo>
                  <a:lnTo>
                    <a:pt x="263" y="82"/>
                  </a:lnTo>
                  <a:lnTo>
                    <a:pt x="262" y="81"/>
                  </a:lnTo>
                  <a:lnTo>
                    <a:pt x="259" y="80"/>
                  </a:lnTo>
                  <a:lnTo>
                    <a:pt x="258" y="81"/>
                  </a:lnTo>
                  <a:lnTo>
                    <a:pt x="259" y="80"/>
                  </a:lnTo>
                  <a:lnTo>
                    <a:pt x="258" y="78"/>
                  </a:lnTo>
                  <a:lnTo>
                    <a:pt x="257" y="80"/>
                  </a:lnTo>
                  <a:lnTo>
                    <a:pt x="259" y="80"/>
                  </a:lnTo>
                  <a:lnTo>
                    <a:pt x="259" y="77"/>
                  </a:lnTo>
                  <a:lnTo>
                    <a:pt x="258" y="77"/>
                  </a:lnTo>
                  <a:lnTo>
                    <a:pt x="254" y="76"/>
                  </a:lnTo>
                  <a:lnTo>
                    <a:pt x="252" y="74"/>
                  </a:lnTo>
                  <a:lnTo>
                    <a:pt x="250" y="74"/>
                  </a:lnTo>
                  <a:lnTo>
                    <a:pt x="245" y="73"/>
                  </a:lnTo>
                  <a:lnTo>
                    <a:pt x="240" y="73"/>
                  </a:lnTo>
                  <a:lnTo>
                    <a:pt x="240" y="74"/>
                  </a:lnTo>
                  <a:lnTo>
                    <a:pt x="241" y="73"/>
                  </a:lnTo>
                  <a:lnTo>
                    <a:pt x="240" y="72"/>
                  </a:lnTo>
                  <a:lnTo>
                    <a:pt x="237" y="70"/>
                  </a:lnTo>
                  <a:lnTo>
                    <a:pt x="233" y="69"/>
                  </a:lnTo>
                  <a:lnTo>
                    <a:pt x="232" y="70"/>
                  </a:lnTo>
                  <a:lnTo>
                    <a:pt x="235" y="70"/>
                  </a:lnTo>
                  <a:lnTo>
                    <a:pt x="235" y="68"/>
                  </a:lnTo>
                  <a:lnTo>
                    <a:pt x="229" y="68"/>
                  </a:lnTo>
                  <a:lnTo>
                    <a:pt x="229" y="69"/>
                  </a:lnTo>
                  <a:lnTo>
                    <a:pt x="231" y="68"/>
                  </a:lnTo>
                  <a:lnTo>
                    <a:pt x="229" y="66"/>
                  </a:lnTo>
                  <a:lnTo>
                    <a:pt x="228" y="68"/>
                  </a:lnTo>
                  <a:lnTo>
                    <a:pt x="231" y="68"/>
                  </a:lnTo>
                  <a:lnTo>
                    <a:pt x="231" y="65"/>
                  </a:lnTo>
                  <a:lnTo>
                    <a:pt x="227" y="61"/>
                  </a:lnTo>
                  <a:lnTo>
                    <a:pt x="225" y="63"/>
                  </a:lnTo>
                  <a:lnTo>
                    <a:pt x="228" y="63"/>
                  </a:lnTo>
                  <a:lnTo>
                    <a:pt x="228" y="60"/>
                  </a:lnTo>
                  <a:lnTo>
                    <a:pt x="225" y="60"/>
                  </a:lnTo>
                  <a:lnTo>
                    <a:pt x="227" y="61"/>
                  </a:lnTo>
                  <a:lnTo>
                    <a:pt x="228" y="60"/>
                  </a:lnTo>
                  <a:lnTo>
                    <a:pt x="229" y="60"/>
                  </a:lnTo>
                  <a:lnTo>
                    <a:pt x="229" y="57"/>
                  </a:lnTo>
                  <a:lnTo>
                    <a:pt x="227" y="55"/>
                  </a:lnTo>
                  <a:lnTo>
                    <a:pt x="224" y="53"/>
                  </a:lnTo>
                  <a:lnTo>
                    <a:pt x="223" y="55"/>
                  </a:lnTo>
                  <a:lnTo>
                    <a:pt x="223" y="57"/>
                  </a:lnTo>
                  <a:lnTo>
                    <a:pt x="227" y="57"/>
                  </a:lnTo>
                  <a:lnTo>
                    <a:pt x="227" y="53"/>
                  </a:lnTo>
                  <a:lnTo>
                    <a:pt x="224" y="53"/>
                  </a:lnTo>
                  <a:lnTo>
                    <a:pt x="225" y="55"/>
                  </a:lnTo>
                  <a:lnTo>
                    <a:pt x="228" y="52"/>
                  </a:lnTo>
                  <a:lnTo>
                    <a:pt x="225" y="49"/>
                  </a:lnTo>
                  <a:lnTo>
                    <a:pt x="224" y="51"/>
                  </a:lnTo>
                  <a:lnTo>
                    <a:pt x="227" y="51"/>
                  </a:lnTo>
                  <a:lnTo>
                    <a:pt x="227" y="49"/>
                  </a:lnTo>
                  <a:lnTo>
                    <a:pt x="224" y="47"/>
                  </a:lnTo>
                  <a:lnTo>
                    <a:pt x="223" y="48"/>
                  </a:lnTo>
                  <a:lnTo>
                    <a:pt x="224" y="49"/>
                  </a:lnTo>
                  <a:lnTo>
                    <a:pt x="228" y="46"/>
                  </a:lnTo>
                  <a:lnTo>
                    <a:pt x="225" y="43"/>
                  </a:lnTo>
                  <a:lnTo>
                    <a:pt x="224" y="44"/>
                  </a:lnTo>
                  <a:lnTo>
                    <a:pt x="227" y="44"/>
                  </a:lnTo>
                  <a:lnTo>
                    <a:pt x="227" y="36"/>
                  </a:lnTo>
                  <a:lnTo>
                    <a:pt x="224" y="36"/>
                  </a:lnTo>
                  <a:lnTo>
                    <a:pt x="225" y="38"/>
                  </a:lnTo>
                  <a:lnTo>
                    <a:pt x="228" y="35"/>
                  </a:lnTo>
                  <a:lnTo>
                    <a:pt x="225" y="32"/>
                  </a:lnTo>
                  <a:lnTo>
                    <a:pt x="224" y="34"/>
                  </a:lnTo>
                  <a:lnTo>
                    <a:pt x="225" y="35"/>
                  </a:lnTo>
                  <a:lnTo>
                    <a:pt x="227" y="34"/>
                  </a:lnTo>
                  <a:lnTo>
                    <a:pt x="228" y="34"/>
                  </a:lnTo>
                  <a:lnTo>
                    <a:pt x="228" y="31"/>
                  </a:lnTo>
                  <a:lnTo>
                    <a:pt x="225" y="29"/>
                  </a:lnTo>
                  <a:lnTo>
                    <a:pt x="223" y="29"/>
                  </a:lnTo>
                  <a:lnTo>
                    <a:pt x="223" y="30"/>
                  </a:lnTo>
                  <a:lnTo>
                    <a:pt x="225" y="30"/>
                  </a:lnTo>
                  <a:lnTo>
                    <a:pt x="225" y="29"/>
                  </a:lnTo>
                  <a:lnTo>
                    <a:pt x="223" y="29"/>
                  </a:lnTo>
                  <a:lnTo>
                    <a:pt x="224" y="30"/>
                  </a:lnTo>
                  <a:lnTo>
                    <a:pt x="228" y="26"/>
                  </a:lnTo>
                  <a:lnTo>
                    <a:pt x="225" y="23"/>
                  </a:lnTo>
                  <a:lnTo>
                    <a:pt x="224" y="25"/>
                  </a:lnTo>
                  <a:lnTo>
                    <a:pt x="225" y="26"/>
                  </a:lnTo>
                  <a:lnTo>
                    <a:pt x="228" y="23"/>
                  </a:lnTo>
                  <a:lnTo>
                    <a:pt x="225" y="21"/>
                  </a:lnTo>
                  <a:lnTo>
                    <a:pt x="224" y="22"/>
                  </a:lnTo>
                  <a:lnTo>
                    <a:pt x="227" y="22"/>
                  </a:lnTo>
                  <a:lnTo>
                    <a:pt x="227" y="21"/>
                  </a:lnTo>
                  <a:lnTo>
                    <a:pt x="224" y="21"/>
                  </a:lnTo>
                  <a:lnTo>
                    <a:pt x="225" y="22"/>
                  </a:lnTo>
                  <a:lnTo>
                    <a:pt x="228" y="19"/>
                  </a:lnTo>
                  <a:lnTo>
                    <a:pt x="224" y="15"/>
                  </a:lnTo>
                  <a:lnTo>
                    <a:pt x="223" y="17"/>
                  </a:lnTo>
                  <a:lnTo>
                    <a:pt x="224" y="18"/>
                  </a:lnTo>
                  <a:lnTo>
                    <a:pt x="227" y="15"/>
                  </a:lnTo>
                  <a:lnTo>
                    <a:pt x="225" y="13"/>
                  </a:lnTo>
                  <a:lnTo>
                    <a:pt x="224" y="13"/>
                  </a:lnTo>
                  <a:lnTo>
                    <a:pt x="224" y="14"/>
                  </a:lnTo>
                  <a:lnTo>
                    <a:pt x="227" y="14"/>
                  </a:lnTo>
                  <a:lnTo>
                    <a:pt x="227" y="11"/>
                  </a:lnTo>
                  <a:lnTo>
                    <a:pt x="224" y="11"/>
                  </a:lnTo>
                  <a:lnTo>
                    <a:pt x="225" y="13"/>
                  </a:lnTo>
                  <a:lnTo>
                    <a:pt x="227" y="11"/>
                  </a:lnTo>
                  <a:lnTo>
                    <a:pt x="225" y="9"/>
                  </a:lnTo>
                  <a:lnTo>
                    <a:pt x="224" y="9"/>
                  </a:lnTo>
                  <a:lnTo>
                    <a:pt x="224" y="10"/>
                  </a:lnTo>
                  <a:lnTo>
                    <a:pt x="227" y="10"/>
                  </a:lnTo>
                  <a:lnTo>
                    <a:pt x="227" y="9"/>
                  </a:lnTo>
                  <a:lnTo>
                    <a:pt x="224" y="9"/>
                  </a:lnTo>
                  <a:lnTo>
                    <a:pt x="225" y="10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28" y="6"/>
                  </a:lnTo>
                  <a:lnTo>
                    <a:pt x="225" y="4"/>
                  </a:lnTo>
                  <a:lnTo>
                    <a:pt x="224" y="5"/>
                  </a:lnTo>
                  <a:lnTo>
                    <a:pt x="224" y="8"/>
                  </a:lnTo>
                  <a:lnTo>
                    <a:pt x="228" y="8"/>
                  </a:lnTo>
                  <a:lnTo>
                    <a:pt x="228" y="4"/>
                  </a:lnTo>
                  <a:lnTo>
                    <a:pt x="225" y="1"/>
                  </a:lnTo>
                  <a:lnTo>
                    <a:pt x="224" y="2"/>
                  </a:lnTo>
                  <a:lnTo>
                    <a:pt x="225" y="4"/>
                  </a:lnTo>
                  <a:lnTo>
                    <a:pt x="227" y="2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Rectangle 211"/>
            <p:cNvSpPr>
              <a:spLocks noChangeArrowheads="1"/>
            </p:cNvSpPr>
            <p:nvPr/>
          </p:nvSpPr>
          <p:spPr bwMode="auto">
            <a:xfrm rot="16200000">
              <a:off x="2336007" y="4856957"/>
              <a:ext cx="6350" cy="158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Rectangle 212"/>
            <p:cNvSpPr>
              <a:spLocks noChangeArrowheads="1"/>
            </p:cNvSpPr>
            <p:nvPr/>
          </p:nvSpPr>
          <p:spPr bwMode="auto">
            <a:xfrm rot="16200000">
              <a:off x="4181476" y="3181351"/>
              <a:ext cx="6350" cy="3692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Rectangle 213"/>
            <p:cNvSpPr>
              <a:spLocks noChangeArrowheads="1"/>
            </p:cNvSpPr>
            <p:nvPr/>
          </p:nvSpPr>
          <p:spPr bwMode="auto">
            <a:xfrm rot="16200000">
              <a:off x="2336801" y="5016501"/>
              <a:ext cx="1905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214"/>
            <p:cNvSpPr>
              <a:spLocks noEditPoints="1"/>
            </p:cNvSpPr>
            <p:nvPr/>
          </p:nvSpPr>
          <p:spPr bwMode="auto">
            <a:xfrm rot="16200000">
              <a:off x="2128044" y="5134770"/>
              <a:ext cx="119063" cy="76200"/>
            </a:xfrm>
            <a:custGeom>
              <a:avLst/>
              <a:gdLst>
                <a:gd name="T0" fmla="*/ 54 w 75"/>
                <a:gd name="T1" fmla="*/ 38 h 48"/>
                <a:gd name="T2" fmla="*/ 61 w 75"/>
                <a:gd name="T3" fmla="*/ 34 h 48"/>
                <a:gd name="T4" fmla="*/ 65 w 75"/>
                <a:gd name="T5" fmla="*/ 29 h 48"/>
                <a:gd name="T6" fmla="*/ 65 w 75"/>
                <a:gd name="T7" fmla="*/ 22 h 48"/>
                <a:gd name="T8" fmla="*/ 60 w 75"/>
                <a:gd name="T9" fmla="*/ 14 h 48"/>
                <a:gd name="T10" fmla="*/ 51 w 75"/>
                <a:gd name="T11" fmla="*/ 10 h 48"/>
                <a:gd name="T12" fmla="*/ 39 w 75"/>
                <a:gd name="T13" fmla="*/ 9 h 48"/>
                <a:gd name="T14" fmla="*/ 47 w 75"/>
                <a:gd name="T15" fmla="*/ 17 h 48"/>
                <a:gd name="T16" fmla="*/ 48 w 75"/>
                <a:gd name="T17" fmla="*/ 27 h 48"/>
                <a:gd name="T18" fmla="*/ 46 w 75"/>
                <a:gd name="T19" fmla="*/ 38 h 48"/>
                <a:gd name="T20" fmla="*/ 38 w 75"/>
                <a:gd name="T21" fmla="*/ 46 h 48"/>
                <a:gd name="T22" fmla="*/ 25 w 75"/>
                <a:gd name="T23" fmla="*/ 48 h 48"/>
                <a:gd name="T24" fmla="*/ 13 w 75"/>
                <a:gd name="T25" fmla="*/ 46 h 48"/>
                <a:gd name="T26" fmla="*/ 4 w 75"/>
                <a:gd name="T27" fmla="*/ 36 h 48"/>
                <a:gd name="T28" fmla="*/ 0 w 75"/>
                <a:gd name="T29" fmla="*/ 25 h 48"/>
                <a:gd name="T30" fmla="*/ 3 w 75"/>
                <a:gd name="T31" fmla="*/ 16 h 48"/>
                <a:gd name="T32" fmla="*/ 8 w 75"/>
                <a:gd name="T33" fmla="*/ 6 h 48"/>
                <a:gd name="T34" fmla="*/ 35 w 75"/>
                <a:gd name="T35" fmla="*/ 0 h 48"/>
                <a:gd name="T36" fmla="*/ 65 w 75"/>
                <a:gd name="T37" fmla="*/ 8 h 48"/>
                <a:gd name="T38" fmla="*/ 72 w 75"/>
                <a:gd name="T39" fmla="*/ 16 h 48"/>
                <a:gd name="T40" fmla="*/ 75 w 75"/>
                <a:gd name="T41" fmla="*/ 26 h 48"/>
                <a:gd name="T42" fmla="*/ 72 w 75"/>
                <a:gd name="T43" fmla="*/ 36 h 48"/>
                <a:gd name="T44" fmla="*/ 65 w 75"/>
                <a:gd name="T45" fmla="*/ 44 h 48"/>
                <a:gd name="T46" fmla="*/ 55 w 75"/>
                <a:gd name="T47" fmla="*/ 47 h 48"/>
                <a:gd name="T48" fmla="*/ 21 w 75"/>
                <a:gd name="T49" fmla="*/ 9 h 48"/>
                <a:gd name="T50" fmla="*/ 13 w 75"/>
                <a:gd name="T51" fmla="*/ 13 h 48"/>
                <a:gd name="T52" fmla="*/ 9 w 75"/>
                <a:gd name="T53" fmla="*/ 21 h 48"/>
                <a:gd name="T54" fmla="*/ 9 w 75"/>
                <a:gd name="T55" fmla="*/ 29 h 48"/>
                <a:gd name="T56" fmla="*/ 13 w 75"/>
                <a:gd name="T57" fmla="*/ 35 h 48"/>
                <a:gd name="T58" fmla="*/ 21 w 75"/>
                <a:gd name="T59" fmla="*/ 38 h 48"/>
                <a:gd name="T60" fmla="*/ 29 w 75"/>
                <a:gd name="T61" fmla="*/ 38 h 48"/>
                <a:gd name="T62" fmla="*/ 37 w 75"/>
                <a:gd name="T63" fmla="*/ 35 h 48"/>
                <a:gd name="T64" fmla="*/ 41 w 75"/>
                <a:gd name="T65" fmla="*/ 29 h 48"/>
                <a:gd name="T66" fmla="*/ 41 w 75"/>
                <a:gd name="T67" fmla="*/ 21 h 48"/>
                <a:gd name="T68" fmla="*/ 37 w 75"/>
                <a:gd name="T69" fmla="*/ 13 h 48"/>
                <a:gd name="T70" fmla="*/ 30 w 75"/>
                <a:gd name="T71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48">
                  <a:moveTo>
                    <a:pt x="55" y="47"/>
                  </a:moveTo>
                  <a:lnTo>
                    <a:pt x="54" y="38"/>
                  </a:lnTo>
                  <a:lnTo>
                    <a:pt x="59" y="36"/>
                  </a:lnTo>
                  <a:lnTo>
                    <a:pt x="61" y="34"/>
                  </a:lnTo>
                  <a:lnTo>
                    <a:pt x="64" y="31"/>
                  </a:lnTo>
                  <a:lnTo>
                    <a:pt x="65" y="29"/>
                  </a:lnTo>
                  <a:lnTo>
                    <a:pt x="65" y="26"/>
                  </a:lnTo>
                  <a:lnTo>
                    <a:pt x="65" y="22"/>
                  </a:lnTo>
                  <a:lnTo>
                    <a:pt x="64" y="18"/>
                  </a:lnTo>
                  <a:lnTo>
                    <a:pt x="60" y="14"/>
                  </a:lnTo>
                  <a:lnTo>
                    <a:pt x="55" y="12"/>
                  </a:lnTo>
                  <a:lnTo>
                    <a:pt x="51" y="10"/>
                  </a:lnTo>
                  <a:lnTo>
                    <a:pt x="46" y="9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7" y="17"/>
                  </a:lnTo>
                  <a:lnTo>
                    <a:pt x="48" y="22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46" y="38"/>
                  </a:lnTo>
                  <a:lnTo>
                    <a:pt x="42" y="42"/>
                  </a:lnTo>
                  <a:lnTo>
                    <a:pt x="38" y="46"/>
                  </a:lnTo>
                  <a:lnTo>
                    <a:pt x="31" y="47"/>
                  </a:lnTo>
                  <a:lnTo>
                    <a:pt x="25" y="48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8" y="42"/>
                  </a:lnTo>
                  <a:lnTo>
                    <a:pt x="4" y="36"/>
                  </a:lnTo>
                  <a:lnTo>
                    <a:pt x="1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6"/>
                  </a:lnTo>
                  <a:lnTo>
                    <a:pt x="5" y="10"/>
                  </a:lnTo>
                  <a:lnTo>
                    <a:pt x="8" y="6"/>
                  </a:lnTo>
                  <a:lnTo>
                    <a:pt x="20" y="1"/>
                  </a:lnTo>
                  <a:lnTo>
                    <a:pt x="35" y="0"/>
                  </a:lnTo>
                  <a:lnTo>
                    <a:pt x="54" y="1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2" y="16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3" y="31"/>
                  </a:lnTo>
                  <a:lnTo>
                    <a:pt x="72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46"/>
                  </a:lnTo>
                  <a:lnTo>
                    <a:pt x="55" y="47"/>
                  </a:lnTo>
                  <a:close/>
                  <a:moveTo>
                    <a:pt x="25" y="9"/>
                  </a:moveTo>
                  <a:lnTo>
                    <a:pt x="21" y="9"/>
                  </a:lnTo>
                  <a:lnTo>
                    <a:pt x="17" y="12"/>
                  </a:lnTo>
                  <a:lnTo>
                    <a:pt x="13" y="13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0" y="31"/>
                  </a:lnTo>
                  <a:lnTo>
                    <a:pt x="13" y="35"/>
                  </a:lnTo>
                  <a:lnTo>
                    <a:pt x="17" y="36"/>
                  </a:lnTo>
                  <a:lnTo>
                    <a:pt x="21" y="38"/>
                  </a:lnTo>
                  <a:lnTo>
                    <a:pt x="25" y="39"/>
                  </a:lnTo>
                  <a:lnTo>
                    <a:pt x="29" y="38"/>
                  </a:lnTo>
                  <a:lnTo>
                    <a:pt x="33" y="36"/>
                  </a:lnTo>
                  <a:lnTo>
                    <a:pt x="37" y="35"/>
                  </a:lnTo>
                  <a:lnTo>
                    <a:pt x="39" y="31"/>
                  </a:lnTo>
                  <a:lnTo>
                    <a:pt x="41" y="29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9" y="17"/>
                  </a:lnTo>
                  <a:lnTo>
                    <a:pt x="37" y="13"/>
                  </a:lnTo>
                  <a:lnTo>
                    <a:pt x="33" y="12"/>
                  </a:lnTo>
                  <a:lnTo>
                    <a:pt x="30" y="9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215"/>
            <p:cNvSpPr>
              <a:spLocks noEditPoints="1"/>
            </p:cNvSpPr>
            <p:nvPr/>
          </p:nvSpPr>
          <p:spPr bwMode="auto">
            <a:xfrm rot="16200000">
              <a:off x="2217738" y="5133976"/>
              <a:ext cx="119063" cy="77788"/>
            </a:xfrm>
            <a:custGeom>
              <a:avLst/>
              <a:gdLst>
                <a:gd name="T0" fmla="*/ 37 w 75"/>
                <a:gd name="T1" fmla="*/ 0 h 49"/>
                <a:gd name="T2" fmla="*/ 46 w 75"/>
                <a:gd name="T3" fmla="*/ 1 h 49"/>
                <a:gd name="T4" fmla="*/ 52 w 75"/>
                <a:gd name="T5" fmla="*/ 1 h 49"/>
                <a:gd name="T6" fmla="*/ 58 w 75"/>
                <a:gd name="T7" fmla="*/ 3 h 49"/>
                <a:gd name="T8" fmla="*/ 63 w 75"/>
                <a:gd name="T9" fmla="*/ 5 h 49"/>
                <a:gd name="T10" fmla="*/ 67 w 75"/>
                <a:gd name="T11" fmla="*/ 8 h 49"/>
                <a:gd name="T12" fmla="*/ 71 w 75"/>
                <a:gd name="T13" fmla="*/ 11 h 49"/>
                <a:gd name="T14" fmla="*/ 72 w 75"/>
                <a:gd name="T15" fmla="*/ 15 h 49"/>
                <a:gd name="T16" fmla="*/ 73 w 75"/>
                <a:gd name="T17" fmla="*/ 20 h 49"/>
                <a:gd name="T18" fmla="*/ 75 w 75"/>
                <a:gd name="T19" fmla="*/ 25 h 49"/>
                <a:gd name="T20" fmla="*/ 73 w 75"/>
                <a:gd name="T21" fmla="*/ 30 h 49"/>
                <a:gd name="T22" fmla="*/ 72 w 75"/>
                <a:gd name="T23" fmla="*/ 35 h 49"/>
                <a:gd name="T24" fmla="*/ 69 w 75"/>
                <a:gd name="T25" fmla="*/ 39 h 49"/>
                <a:gd name="T26" fmla="*/ 65 w 75"/>
                <a:gd name="T27" fmla="*/ 42 h 49"/>
                <a:gd name="T28" fmla="*/ 60 w 75"/>
                <a:gd name="T29" fmla="*/ 45 h 49"/>
                <a:gd name="T30" fmla="*/ 55 w 75"/>
                <a:gd name="T31" fmla="*/ 46 h 49"/>
                <a:gd name="T32" fmla="*/ 50 w 75"/>
                <a:gd name="T33" fmla="*/ 47 h 49"/>
                <a:gd name="T34" fmla="*/ 44 w 75"/>
                <a:gd name="T35" fmla="*/ 49 h 49"/>
                <a:gd name="T36" fmla="*/ 37 w 75"/>
                <a:gd name="T37" fmla="*/ 49 h 49"/>
                <a:gd name="T38" fmla="*/ 29 w 75"/>
                <a:gd name="T39" fmla="*/ 49 h 49"/>
                <a:gd name="T40" fmla="*/ 22 w 75"/>
                <a:gd name="T41" fmla="*/ 47 h 49"/>
                <a:gd name="T42" fmla="*/ 17 w 75"/>
                <a:gd name="T43" fmla="*/ 46 h 49"/>
                <a:gd name="T44" fmla="*/ 12 w 75"/>
                <a:gd name="T45" fmla="*/ 43 h 49"/>
                <a:gd name="T46" fmla="*/ 8 w 75"/>
                <a:gd name="T47" fmla="*/ 41 h 49"/>
                <a:gd name="T48" fmla="*/ 4 w 75"/>
                <a:gd name="T49" fmla="*/ 38 h 49"/>
                <a:gd name="T50" fmla="*/ 3 w 75"/>
                <a:gd name="T51" fmla="*/ 34 h 49"/>
                <a:gd name="T52" fmla="*/ 1 w 75"/>
                <a:gd name="T53" fmla="*/ 29 h 49"/>
                <a:gd name="T54" fmla="*/ 0 w 75"/>
                <a:gd name="T55" fmla="*/ 25 h 49"/>
                <a:gd name="T56" fmla="*/ 1 w 75"/>
                <a:gd name="T57" fmla="*/ 18 h 49"/>
                <a:gd name="T58" fmla="*/ 4 w 75"/>
                <a:gd name="T59" fmla="*/ 12 h 49"/>
                <a:gd name="T60" fmla="*/ 8 w 75"/>
                <a:gd name="T61" fmla="*/ 8 h 49"/>
                <a:gd name="T62" fmla="*/ 20 w 75"/>
                <a:gd name="T63" fmla="*/ 3 h 49"/>
                <a:gd name="T64" fmla="*/ 37 w 75"/>
                <a:gd name="T65" fmla="*/ 0 h 49"/>
                <a:gd name="T66" fmla="*/ 37 w 75"/>
                <a:gd name="T67" fmla="*/ 11 h 49"/>
                <a:gd name="T68" fmla="*/ 22 w 75"/>
                <a:gd name="T69" fmla="*/ 11 h 49"/>
                <a:gd name="T70" fmla="*/ 14 w 75"/>
                <a:gd name="T71" fmla="*/ 15 h 49"/>
                <a:gd name="T72" fmla="*/ 12 w 75"/>
                <a:gd name="T73" fmla="*/ 17 h 49"/>
                <a:gd name="T74" fmla="*/ 9 w 75"/>
                <a:gd name="T75" fmla="*/ 21 h 49"/>
                <a:gd name="T76" fmla="*/ 9 w 75"/>
                <a:gd name="T77" fmla="*/ 25 h 49"/>
                <a:gd name="T78" fmla="*/ 9 w 75"/>
                <a:gd name="T79" fmla="*/ 28 h 49"/>
                <a:gd name="T80" fmla="*/ 12 w 75"/>
                <a:gd name="T81" fmla="*/ 32 h 49"/>
                <a:gd name="T82" fmla="*/ 14 w 75"/>
                <a:gd name="T83" fmla="*/ 34 h 49"/>
                <a:gd name="T84" fmla="*/ 22 w 75"/>
                <a:gd name="T85" fmla="*/ 38 h 49"/>
                <a:gd name="T86" fmla="*/ 37 w 75"/>
                <a:gd name="T87" fmla="*/ 38 h 49"/>
                <a:gd name="T88" fmla="*/ 51 w 75"/>
                <a:gd name="T89" fmla="*/ 38 h 49"/>
                <a:gd name="T90" fmla="*/ 60 w 75"/>
                <a:gd name="T91" fmla="*/ 34 h 49"/>
                <a:gd name="T92" fmla="*/ 63 w 75"/>
                <a:gd name="T93" fmla="*/ 32 h 49"/>
                <a:gd name="T94" fmla="*/ 65 w 75"/>
                <a:gd name="T95" fmla="*/ 29 h 49"/>
                <a:gd name="T96" fmla="*/ 65 w 75"/>
                <a:gd name="T97" fmla="*/ 24 h 49"/>
                <a:gd name="T98" fmla="*/ 65 w 75"/>
                <a:gd name="T99" fmla="*/ 21 h 49"/>
                <a:gd name="T100" fmla="*/ 64 w 75"/>
                <a:gd name="T101" fmla="*/ 17 h 49"/>
                <a:gd name="T102" fmla="*/ 60 w 75"/>
                <a:gd name="T103" fmla="*/ 15 h 49"/>
                <a:gd name="T104" fmla="*/ 52 w 75"/>
                <a:gd name="T105" fmla="*/ 11 h 49"/>
                <a:gd name="T106" fmla="*/ 37 w 75"/>
                <a:gd name="T107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9">
                  <a:moveTo>
                    <a:pt x="37" y="0"/>
                  </a:moveTo>
                  <a:lnTo>
                    <a:pt x="46" y="1"/>
                  </a:lnTo>
                  <a:lnTo>
                    <a:pt x="52" y="1"/>
                  </a:lnTo>
                  <a:lnTo>
                    <a:pt x="58" y="3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3" y="20"/>
                  </a:lnTo>
                  <a:lnTo>
                    <a:pt x="75" y="25"/>
                  </a:lnTo>
                  <a:lnTo>
                    <a:pt x="73" y="30"/>
                  </a:lnTo>
                  <a:lnTo>
                    <a:pt x="72" y="35"/>
                  </a:lnTo>
                  <a:lnTo>
                    <a:pt x="69" y="39"/>
                  </a:lnTo>
                  <a:lnTo>
                    <a:pt x="65" y="42"/>
                  </a:lnTo>
                  <a:lnTo>
                    <a:pt x="60" y="45"/>
                  </a:lnTo>
                  <a:lnTo>
                    <a:pt x="55" y="46"/>
                  </a:lnTo>
                  <a:lnTo>
                    <a:pt x="50" y="47"/>
                  </a:lnTo>
                  <a:lnTo>
                    <a:pt x="44" y="49"/>
                  </a:lnTo>
                  <a:lnTo>
                    <a:pt x="37" y="49"/>
                  </a:lnTo>
                  <a:lnTo>
                    <a:pt x="29" y="49"/>
                  </a:lnTo>
                  <a:lnTo>
                    <a:pt x="22" y="47"/>
                  </a:lnTo>
                  <a:lnTo>
                    <a:pt x="17" y="46"/>
                  </a:lnTo>
                  <a:lnTo>
                    <a:pt x="12" y="43"/>
                  </a:lnTo>
                  <a:lnTo>
                    <a:pt x="8" y="41"/>
                  </a:lnTo>
                  <a:lnTo>
                    <a:pt x="4" y="38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1" y="18"/>
                  </a:lnTo>
                  <a:lnTo>
                    <a:pt x="4" y="12"/>
                  </a:lnTo>
                  <a:lnTo>
                    <a:pt x="8" y="8"/>
                  </a:lnTo>
                  <a:lnTo>
                    <a:pt x="20" y="3"/>
                  </a:lnTo>
                  <a:lnTo>
                    <a:pt x="37" y="0"/>
                  </a:lnTo>
                  <a:close/>
                  <a:moveTo>
                    <a:pt x="37" y="11"/>
                  </a:moveTo>
                  <a:lnTo>
                    <a:pt x="22" y="11"/>
                  </a:lnTo>
                  <a:lnTo>
                    <a:pt x="14" y="15"/>
                  </a:lnTo>
                  <a:lnTo>
                    <a:pt x="12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8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22" y="38"/>
                  </a:lnTo>
                  <a:lnTo>
                    <a:pt x="37" y="38"/>
                  </a:lnTo>
                  <a:lnTo>
                    <a:pt x="51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5" y="21"/>
                  </a:lnTo>
                  <a:lnTo>
                    <a:pt x="64" y="17"/>
                  </a:lnTo>
                  <a:lnTo>
                    <a:pt x="60" y="15"/>
                  </a:lnTo>
                  <a:lnTo>
                    <a:pt x="52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Rectangle 216"/>
            <p:cNvSpPr>
              <a:spLocks noChangeArrowheads="1"/>
            </p:cNvSpPr>
            <p:nvPr/>
          </p:nvSpPr>
          <p:spPr bwMode="auto">
            <a:xfrm rot="16200000">
              <a:off x="2336801" y="5216526"/>
              <a:ext cx="14288" cy="1428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217"/>
            <p:cNvSpPr>
              <a:spLocks noEditPoints="1"/>
            </p:cNvSpPr>
            <p:nvPr/>
          </p:nvSpPr>
          <p:spPr bwMode="auto">
            <a:xfrm rot="16200000">
              <a:off x="2351088" y="5135563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6 w 75"/>
                <a:gd name="T3" fmla="*/ 0 h 47"/>
                <a:gd name="T4" fmla="*/ 52 w 75"/>
                <a:gd name="T5" fmla="*/ 2 h 47"/>
                <a:gd name="T6" fmla="*/ 58 w 75"/>
                <a:gd name="T7" fmla="*/ 3 h 47"/>
                <a:gd name="T8" fmla="*/ 63 w 75"/>
                <a:gd name="T9" fmla="*/ 5 h 47"/>
                <a:gd name="T10" fmla="*/ 67 w 75"/>
                <a:gd name="T11" fmla="*/ 8 h 47"/>
                <a:gd name="T12" fmla="*/ 71 w 75"/>
                <a:gd name="T13" fmla="*/ 11 h 47"/>
                <a:gd name="T14" fmla="*/ 72 w 75"/>
                <a:gd name="T15" fmla="*/ 15 h 47"/>
                <a:gd name="T16" fmla="*/ 73 w 75"/>
                <a:gd name="T17" fmla="*/ 19 h 47"/>
                <a:gd name="T18" fmla="*/ 75 w 75"/>
                <a:gd name="T19" fmla="*/ 24 h 47"/>
                <a:gd name="T20" fmla="*/ 73 w 75"/>
                <a:gd name="T21" fmla="*/ 29 h 47"/>
                <a:gd name="T22" fmla="*/ 72 w 75"/>
                <a:gd name="T23" fmla="*/ 34 h 47"/>
                <a:gd name="T24" fmla="*/ 69 w 75"/>
                <a:gd name="T25" fmla="*/ 38 h 47"/>
                <a:gd name="T26" fmla="*/ 65 w 75"/>
                <a:gd name="T27" fmla="*/ 42 h 47"/>
                <a:gd name="T28" fmla="*/ 60 w 75"/>
                <a:gd name="T29" fmla="*/ 45 h 47"/>
                <a:gd name="T30" fmla="*/ 55 w 75"/>
                <a:gd name="T31" fmla="*/ 46 h 47"/>
                <a:gd name="T32" fmla="*/ 50 w 75"/>
                <a:gd name="T33" fmla="*/ 47 h 47"/>
                <a:gd name="T34" fmla="*/ 44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2 w 75"/>
                <a:gd name="T41" fmla="*/ 46 h 47"/>
                <a:gd name="T42" fmla="*/ 17 w 75"/>
                <a:gd name="T43" fmla="*/ 45 h 47"/>
                <a:gd name="T44" fmla="*/ 12 w 75"/>
                <a:gd name="T45" fmla="*/ 43 h 47"/>
                <a:gd name="T46" fmla="*/ 8 w 75"/>
                <a:gd name="T47" fmla="*/ 41 h 47"/>
                <a:gd name="T48" fmla="*/ 4 w 75"/>
                <a:gd name="T49" fmla="*/ 37 h 47"/>
                <a:gd name="T50" fmla="*/ 3 w 75"/>
                <a:gd name="T51" fmla="*/ 33 h 47"/>
                <a:gd name="T52" fmla="*/ 1 w 75"/>
                <a:gd name="T53" fmla="*/ 29 h 47"/>
                <a:gd name="T54" fmla="*/ 0 w 75"/>
                <a:gd name="T55" fmla="*/ 24 h 47"/>
                <a:gd name="T56" fmla="*/ 1 w 75"/>
                <a:gd name="T57" fmla="*/ 17 h 47"/>
                <a:gd name="T58" fmla="*/ 4 w 75"/>
                <a:gd name="T59" fmla="*/ 12 h 47"/>
                <a:gd name="T60" fmla="*/ 8 w 75"/>
                <a:gd name="T61" fmla="*/ 7 h 47"/>
                <a:gd name="T62" fmla="*/ 20 w 75"/>
                <a:gd name="T63" fmla="*/ 2 h 47"/>
                <a:gd name="T64" fmla="*/ 37 w 75"/>
                <a:gd name="T65" fmla="*/ 0 h 47"/>
                <a:gd name="T66" fmla="*/ 37 w 75"/>
                <a:gd name="T67" fmla="*/ 9 h 47"/>
                <a:gd name="T68" fmla="*/ 22 w 75"/>
                <a:gd name="T69" fmla="*/ 11 h 47"/>
                <a:gd name="T70" fmla="*/ 14 w 75"/>
                <a:gd name="T71" fmla="*/ 13 h 47"/>
                <a:gd name="T72" fmla="*/ 12 w 75"/>
                <a:gd name="T73" fmla="*/ 17 h 47"/>
                <a:gd name="T74" fmla="*/ 9 w 75"/>
                <a:gd name="T75" fmla="*/ 20 h 47"/>
                <a:gd name="T76" fmla="*/ 9 w 75"/>
                <a:gd name="T77" fmla="*/ 24 h 47"/>
                <a:gd name="T78" fmla="*/ 9 w 75"/>
                <a:gd name="T79" fmla="*/ 28 h 47"/>
                <a:gd name="T80" fmla="*/ 12 w 75"/>
                <a:gd name="T81" fmla="*/ 32 h 47"/>
                <a:gd name="T82" fmla="*/ 14 w 75"/>
                <a:gd name="T83" fmla="*/ 34 h 47"/>
                <a:gd name="T84" fmla="*/ 22 w 75"/>
                <a:gd name="T85" fmla="*/ 37 h 47"/>
                <a:gd name="T86" fmla="*/ 37 w 75"/>
                <a:gd name="T87" fmla="*/ 38 h 47"/>
                <a:gd name="T88" fmla="*/ 51 w 75"/>
                <a:gd name="T89" fmla="*/ 37 h 47"/>
                <a:gd name="T90" fmla="*/ 60 w 75"/>
                <a:gd name="T91" fmla="*/ 34 h 47"/>
                <a:gd name="T92" fmla="*/ 63 w 75"/>
                <a:gd name="T93" fmla="*/ 32 h 47"/>
                <a:gd name="T94" fmla="*/ 65 w 75"/>
                <a:gd name="T95" fmla="*/ 28 h 47"/>
                <a:gd name="T96" fmla="*/ 65 w 75"/>
                <a:gd name="T97" fmla="*/ 24 h 47"/>
                <a:gd name="T98" fmla="*/ 65 w 75"/>
                <a:gd name="T99" fmla="*/ 20 h 47"/>
                <a:gd name="T100" fmla="*/ 64 w 75"/>
                <a:gd name="T101" fmla="*/ 17 h 47"/>
                <a:gd name="T102" fmla="*/ 60 w 75"/>
                <a:gd name="T103" fmla="*/ 13 h 47"/>
                <a:gd name="T104" fmla="*/ 52 w 75"/>
                <a:gd name="T105" fmla="*/ 11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6" y="0"/>
                  </a:lnTo>
                  <a:lnTo>
                    <a:pt x="52" y="2"/>
                  </a:lnTo>
                  <a:lnTo>
                    <a:pt x="58" y="3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3" y="19"/>
                  </a:lnTo>
                  <a:lnTo>
                    <a:pt x="75" y="24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9" y="38"/>
                  </a:lnTo>
                  <a:lnTo>
                    <a:pt x="65" y="42"/>
                  </a:lnTo>
                  <a:lnTo>
                    <a:pt x="60" y="45"/>
                  </a:lnTo>
                  <a:lnTo>
                    <a:pt x="55" y="46"/>
                  </a:lnTo>
                  <a:lnTo>
                    <a:pt x="50" y="47"/>
                  </a:lnTo>
                  <a:lnTo>
                    <a:pt x="44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6"/>
                  </a:lnTo>
                  <a:lnTo>
                    <a:pt x="17" y="45"/>
                  </a:lnTo>
                  <a:lnTo>
                    <a:pt x="12" y="43"/>
                  </a:lnTo>
                  <a:lnTo>
                    <a:pt x="8" y="41"/>
                  </a:lnTo>
                  <a:lnTo>
                    <a:pt x="4" y="37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7"/>
                  </a:lnTo>
                  <a:lnTo>
                    <a:pt x="20" y="2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1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5" y="24"/>
                  </a:lnTo>
                  <a:lnTo>
                    <a:pt x="65" y="20"/>
                  </a:lnTo>
                  <a:lnTo>
                    <a:pt x="64" y="17"/>
                  </a:lnTo>
                  <a:lnTo>
                    <a:pt x="60" y="13"/>
                  </a:lnTo>
                  <a:lnTo>
                    <a:pt x="52" y="11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218"/>
            <p:cNvSpPr>
              <a:spLocks noEditPoints="1"/>
            </p:cNvSpPr>
            <p:nvPr/>
          </p:nvSpPr>
          <p:spPr bwMode="auto">
            <a:xfrm rot="16200000">
              <a:off x="2441576" y="5135563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6 w 75"/>
                <a:gd name="T3" fmla="*/ 0 h 47"/>
                <a:gd name="T4" fmla="*/ 52 w 75"/>
                <a:gd name="T5" fmla="*/ 1 h 47"/>
                <a:gd name="T6" fmla="*/ 58 w 75"/>
                <a:gd name="T7" fmla="*/ 2 h 47"/>
                <a:gd name="T8" fmla="*/ 63 w 75"/>
                <a:gd name="T9" fmla="*/ 3 h 47"/>
                <a:gd name="T10" fmla="*/ 67 w 75"/>
                <a:gd name="T11" fmla="*/ 6 h 47"/>
                <a:gd name="T12" fmla="*/ 71 w 75"/>
                <a:gd name="T13" fmla="*/ 10 h 47"/>
                <a:gd name="T14" fmla="*/ 72 w 75"/>
                <a:gd name="T15" fmla="*/ 14 h 47"/>
                <a:gd name="T16" fmla="*/ 73 w 75"/>
                <a:gd name="T17" fmla="*/ 18 h 47"/>
                <a:gd name="T18" fmla="*/ 75 w 75"/>
                <a:gd name="T19" fmla="*/ 23 h 47"/>
                <a:gd name="T20" fmla="*/ 73 w 75"/>
                <a:gd name="T21" fmla="*/ 28 h 47"/>
                <a:gd name="T22" fmla="*/ 72 w 75"/>
                <a:gd name="T23" fmla="*/ 34 h 47"/>
                <a:gd name="T24" fmla="*/ 69 w 75"/>
                <a:gd name="T25" fmla="*/ 37 h 47"/>
                <a:gd name="T26" fmla="*/ 65 w 75"/>
                <a:gd name="T27" fmla="*/ 41 h 47"/>
                <a:gd name="T28" fmla="*/ 60 w 75"/>
                <a:gd name="T29" fmla="*/ 43 h 47"/>
                <a:gd name="T30" fmla="*/ 55 w 75"/>
                <a:gd name="T31" fmla="*/ 45 h 47"/>
                <a:gd name="T32" fmla="*/ 50 w 75"/>
                <a:gd name="T33" fmla="*/ 45 h 47"/>
                <a:gd name="T34" fmla="*/ 44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2 w 75"/>
                <a:gd name="T41" fmla="*/ 45 h 47"/>
                <a:gd name="T42" fmla="*/ 17 w 75"/>
                <a:gd name="T43" fmla="*/ 44 h 47"/>
                <a:gd name="T44" fmla="*/ 12 w 75"/>
                <a:gd name="T45" fmla="*/ 41 h 47"/>
                <a:gd name="T46" fmla="*/ 8 w 75"/>
                <a:gd name="T47" fmla="*/ 39 h 47"/>
                <a:gd name="T48" fmla="*/ 4 w 75"/>
                <a:gd name="T49" fmla="*/ 36 h 47"/>
                <a:gd name="T50" fmla="*/ 3 w 75"/>
                <a:gd name="T51" fmla="*/ 32 h 47"/>
                <a:gd name="T52" fmla="*/ 1 w 75"/>
                <a:gd name="T53" fmla="*/ 28 h 47"/>
                <a:gd name="T54" fmla="*/ 0 w 75"/>
                <a:gd name="T55" fmla="*/ 23 h 47"/>
                <a:gd name="T56" fmla="*/ 1 w 75"/>
                <a:gd name="T57" fmla="*/ 17 h 47"/>
                <a:gd name="T58" fmla="*/ 4 w 75"/>
                <a:gd name="T59" fmla="*/ 11 h 47"/>
                <a:gd name="T60" fmla="*/ 8 w 75"/>
                <a:gd name="T61" fmla="*/ 6 h 47"/>
                <a:gd name="T62" fmla="*/ 20 w 75"/>
                <a:gd name="T63" fmla="*/ 1 h 47"/>
                <a:gd name="T64" fmla="*/ 37 w 75"/>
                <a:gd name="T65" fmla="*/ 0 h 47"/>
                <a:gd name="T66" fmla="*/ 37 w 75"/>
                <a:gd name="T67" fmla="*/ 9 h 47"/>
                <a:gd name="T68" fmla="*/ 22 w 75"/>
                <a:gd name="T69" fmla="*/ 10 h 47"/>
                <a:gd name="T70" fmla="*/ 14 w 75"/>
                <a:gd name="T71" fmla="*/ 13 h 47"/>
                <a:gd name="T72" fmla="*/ 12 w 75"/>
                <a:gd name="T73" fmla="*/ 15 h 47"/>
                <a:gd name="T74" fmla="*/ 9 w 75"/>
                <a:gd name="T75" fmla="*/ 19 h 47"/>
                <a:gd name="T76" fmla="*/ 9 w 75"/>
                <a:gd name="T77" fmla="*/ 23 h 47"/>
                <a:gd name="T78" fmla="*/ 9 w 75"/>
                <a:gd name="T79" fmla="*/ 27 h 47"/>
                <a:gd name="T80" fmla="*/ 12 w 75"/>
                <a:gd name="T81" fmla="*/ 30 h 47"/>
                <a:gd name="T82" fmla="*/ 14 w 75"/>
                <a:gd name="T83" fmla="*/ 34 h 47"/>
                <a:gd name="T84" fmla="*/ 22 w 75"/>
                <a:gd name="T85" fmla="*/ 36 h 47"/>
                <a:gd name="T86" fmla="*/ 37 w 75"/>
                <a:gd name="T87" fmla="*/ 37 h 47"/>
                <a:gd name="T88" fmla="*/ 51 w 75"/>
                <a:gd name="T89" fmla="*/ 36 h 47"/>
                <a:gd name="T90" fmla="*/ 60 w 75"/>
                <a:gd name="T91" fmla="*/ 34 h 47"/>
                <a:gd name="T92" fmla="*/ 63 w 75"/>
                <a:gd name="T93" fmla="*/ 31 h 47"/>
                <a:gd name="T94" fmla="*/ 65 w 75"/>
                <a:gd name="T95" fmla="*/ 27 h 47"/>
                <a:gd name="T96" fmla="*/ 65 w 75"/>
                <a:gd name="T97" fmla="*/ 23 h 47"/>
                <a:gd name="T98" fmla="*/ 65 w 75"/>
                <a:gd name="T99" fmla="*/ 19 h 47"/>
                <a:gd name="T100" fmla="*/ 64 w 75"/>
                <a:gd name="T101" fmla="*/ 15 h 47"/>
                <a:gd name="T102" fmla="*/ 60 w 75"/>
                <a:gd name="T103" fmla="*/ 13 h 47"/>
                <a:gd name="T104" fmla="*/ 52 w 75"/>
                <a:gd name="T105" fmla="*/ 10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6" y="0"/>
                  </a:lnTo>
                  <a:lnTo>
                    <a:pt x="52" y="1"/>
                  </a:lnTo>
                  <a:lnTo>
                    <a:pt x="58" y="2"/>
                  </a:lnTo>
                  <a:lnTo>
                    <a:pt x="63" y="3"/>
                  </a:lnTo>
                  <a:lnTo>
                    <a:pt x="67" y="6"/>
                  </a:lnTo>
                  <a:lnTo>
                    <a:pt x="71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5" y="23"/>
                  </a:lnTo>
                  <a:lnTo>
                    <a:pt x="73" y="28"/>
                  </a:lnTo>
                  <a:lnTo>
                    <a:pt x="72" y="34"/>
                  </a:lnTo>
                  <a:lnTo>
                    <a:pt x="69" y="37"/>
                  </a:lnTo>
                  <a:lnTo>
                    <a:pt x="65" y="41"/>
                  </a:lnTo>
                  <a:lnTo>
                    <a:pt x="60" y="43"/>
                  </a:lnTo>
                  <a:lnTo>
                    <a:pt x="55" y="45"/>
                  </a:lnTo>
                  <a:lnTo>
                    <a:pt x="50" y="45"/>
                  </a:lnTo>
                  <a:lnTo>
                    <a:pt x="44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5"/>
                  </a:lnTo>
                  <a:lnTo>
                    <a:pt x="17" y="44"/>
                  </a:lnTo>
                  <a:lnTo>
                    <a:pt x="12" y="41"/>
                  </a:lnTo>
                  <a:lnTo>
                    <a:pt x="8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4" y="11"/>
                  </a:lnTo>
                  <a:lnTo>
                    <a:pt x="8" y="6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30"/>
                  </a:lnTo>
                  <a:lnTo>
                    <a:pt x="14" y="34"/>
                  </a:lnTo>
                  <a:lnTo>
                    <a:pt x="22" y="36"/>
                  </a:lnTo>
                  <a:lnTo>
                    <a:pt x="37" y="37"/>
                  </a:lnTo>
                  <a:lnTo>
                    <a:pt x="51" y="36"/>
                  </a:lnTo>
                  <a:lnTo>
                    <a:pt x="60" y="34"/>
                  </a:lnTo>
                  <a:lnTo>
                    <a:pt x="63" y="31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5" y="19"/>
                  </a:lnTo>
                  <a:lnTo>
                    <a:pt x="64" y="15"/>
                  </a:lnTo>
                  <a:lnTo>
                    <a:pt x="60" y="13"/>
                  </a:lnTo>
                  <a:lnTo>
                    <a:pt x="52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Rectangle 219"/>
            <p:cNvSpPr>
              <a:spLocks noChangeArrowheads="1"/>
            </p:cNvSpPr>
            <p:nvPr/>
          </p:nvSpPr>
          <p:spPr bwMode="auto">
            <a:xfrm rot="16200000">
              <a:off x="3157538" y="5016501"/>
              <a:ext cx="1905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220"/>
            <p:cNvSpPr>
              <a:spLocks noEditPoints="1"/>
            </p:cNvSpPr>
            <p:nvPr/>
          </p:nvSpPr>
          <p:spPr bwMode="auto">
            <a:xfrm rot="16200000">
              <a:off x="2948782" y="5134770"/>
              <a:ext cx="119063" cy="76200"/>
            </a:xfrm>
            <a:custGeom>
              <a:avLst/>
              <a:gdLst>
                <a:gd name="T0" fmla="*/ 54 w 75"/>
                <a:gd name="T1" fmla="*/ 38 h 48"/>
                <a:gd name="T2" fmla="*/ 61 w 75"/>
                <a:gd name="T3" fmla="*/ 34 h 48"/>
                <a:gd name="T4" fmla="*/ 65 w 75"/>
                <a:gd name="T5" fmla="*/ 29 h 48"/>
                <a:gd name="T6" fmla="*/ 65 w 75"/>
                <a:gd name="T7" fmla="*/ 22 h 48"/>
                <a:gd name="T8" fmla="*/ 60 w 75"/>
                <a:gd name="T9" fmla="*/ 14 h 48"/>
                <a:gd name="T10" fmla="*/ 51 w 75"/>
                <a:gd name="T11" fmla="*/ 11 h 48"/>
                <a:gd name="T12" fmla="*/ 39 w 75"/>
                <a:gd name="T13" fmla="*/ 9 h 48"/>
                <a:gd name="T14" fmla="*/ 47 w 75"/>
                <a:gd name="T15" fmla="*/ 17 h 48"/>
                <a:gd name="T16" fmla="*/ 48 w 75"/>
                <a:gd name="T17" fmla="*/ 28 h 48"/>
                <a:gd name="T18" fmla="*/ 46 w 75"/>
                <a:gd name="T19" fmla="*/ 38 h 48"/>
                <a:gd name="T20" fmla="*/ 38 w 75"/>
                <a:gd name="T21" fmla="*/ 46 h 48"/>
                <a:gd name="T22" fmla="*/ 25 w 75"/>
                <a:gd name="T23" fmla="*/ 48 h 48"/>
                <a:gd name="T24" fmla="*/ 13 w 75"/>
                <a:gd name="T25" fmla="*/ 46 h 48"/>
                <a:gd name="T26" fmla="*/ 4 w 75"/>
                <a:gd name="T27" fmla="*/ 37 h 48"/>
                <a:gd name="T28" fmla="*/ 0 w 75"/>
                <a:gd name="T29" fmla="*/ 25 h 48"/>
                <a:gd name="T30" fmla="*/ 3 w 75"/>
                <a:gd name="T31" fmla="*/ 16 h 48"/>
                <a:gd name="T32" fmla="*/ 8 w 75"/>
                <a:gd name="T33" fmla="*/ 7 h 48"/>
                <a:gd name="T34" fmla="*/ 35 w 75"/>
                <a:gd name="T35" fmla="*/ 0 h 48"/>
                <a:gd name="T36" fmla="*/ 65 w 75"/>
                <a:gd name="T37" fmla="*/ 8 h 48"/>
                <a:gd name="T38" fmla="*/ 72 w 75"/>
                <a:gd name="T39" fmla="*/ 16 h 48"/>
                <a:gd name="T40" fmla="*/ 75 w 75"/>
                <a:gd name="T41" fmla="*/ 26 h 48"/>
                <a:gd name="T42" fmla="*/ 72 w 75"/>
                <a:gd name="T43" fmla="*/ 37 h 48"/>
                <a:gd name="T44" fmla="*/ 65 w 75"/>
                <a:gd name="T45" fmla="*/ 45 h 48"/>
                <a:gd name="T46" fmla="*/ 55 w 75"/>
                <a:gd name="T47" fmla="*/ 47 h 48"/>
                <a:gd name="T48" fmla="*/ 21 w 75"/>
                <a:gd name="T49" fmla="*/ 11 h 48"/>
                <a:gd name="T50" fmla="*/ 13 w 75"/>
                <a:gd name="T51" fmla="*/ 14 h 48"/>
                <a:gd name="T52" fmla="*/ 9 w 75"/>
                <a:gd name="T53" fmla="*/ 21 h 48"/>
                <a:gd name="T54" fmla="*/ 9 w 75"/>
                <a:gd name="T55" fmla="*/ 29 h 48"/>
                <a:gd name="T56" fmla="*/ 13 w 75"/>
                <a:gd name="T57" fmla="*/ 35 h 48"/>
                <a:gd name="T58" fmla="*/ 21 w 75"/>
                <a:gd name="T59" fmla="*/ 38 h 48"/>
                <a:gd name="T60" fmla="*/ 29 w 75"/>
                <a:gd name="T61" fmla="*/ 38 h 48"/>
                <a:gd name="T62" fmla="*/ 37 w 75"/>
                <a:gd name="T63" fmla="*/ 35 h 48"/>
                <a:gd name="T64" fmla="*/ 41 w 75"/>
                <a:gd name="T65" fmla="*/ 29 h 48"/>
                <a:gd name="T66" fmla="*/ 41 w 75"/>
                <a:gd name="T67" fmla="*/ 21 h 48"/>
                <a:gd name="T68" fmla="*/ 37 w 75"/>
                <a:gd name="T69" fmla="*/ 14 h 48"/>
                <a:gd name="T70" fmla="*/ 30 w 75"/>
                <a:gd name="T71" fmla="*/ 1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48">
                  <a:moveTo>
                    <a:pt x="55" y="47"/>
                  </a:moveTo>
                  <a:lnTo>
                    <a:pt x="54" y="38"/>
                  </a:lnTo>
                  <a:lnTo>
                    <a:pt x="59" y="37"/>
                  </a:lnTo>
                  <a:lnTo>
                    <a:pt x="61" y="34"/>
                  </a:lnTo>
                  <a:lnTo>
                    <a:pt x="64" y="31"/>
                  </a:lnTo>
                  <a:lnTo>
                    <a:pt x="65" y="29"/>
                  </a:lnTo>
                  <a:lnTo>
                    <a:pt x="65" y="26"/>
                  </a:lnTo>
                  <a:lnTo>
                    <a:pt x="65" y="22"/>
                  </a:lnTo>
                  <a:lnTo>
                    <a:pt x="64" y="18"/>
                  </a:lnTo>
                  <a:lnTo>
                    <a:pt x="60" y="14"/>
                  </a:lnTo>
                  <a:lnTo>
                    <a:pt x="55" y="12"/>
                  </a:lnTo>
                  <a:lnTo>
                    <a:pt x="51" y="11"/>
                  </a:lnTo>
                  <a:lnTo>
                    <a:pt x="46" y="9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7" y="17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6" y="38"/>
                  </a:lnTo>
                  <a:lnTo>
                    <a:pt x="42" y="42"/>
                  </a:lnTo>
                  <a:lnTo>
                    <a:pt x="38" y="46"/>
                  </a:lnTo>
                  <a:lnTo>
                    <a:pt x="31" y="48"/>
                  </a:lnTo>
                  <a:lnTo>
                    <a:pt x="25" y="48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8" y="42"/>
                  </a:lnTo>
                  <a:lnTo>
                    <a:pt x="4" y="37"/>
                  </a:lnTo>
                  <a:lnTo>
                    <a:pt x="1" y="31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3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20" y="1"/>
                  </a:lnTo>
                  <a:lnTo>
                    <a:pt x="35" y="0"/>
                  </a:lnTo>
                  <a:lnTo>
                    <a:pt x="54" y="1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2" y="16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3" y="31"/>
                  </a:lnTo>
                  <a:lnTo>
                    <a:pt x="72" y="37"/>
                  </a:lnTo>
                  <a:lnTo>
                    <a:pt x="69" y="41"/>
                  </a:lnTo>
                  <a:lnTo>
                    <a:pt x="65" y="45"/>
                  </a:lnTo>
                  <a:lnTo>
                    <a:pt x="60" y="46"/>
                  </a:lnTo>
                  <a:lnTo>
                    <a:pt x="55" y="47"/>
                  </a:lnTo>
                  <a:close/>
                  <a:moveTo>
                    <a:pt x="25" y="9"/>
                  </a:moveTo>
                  <a:lnTo>
                    <a:pt x="21" y="11"/>
                  </a:lnTo>
                  <a:lnTo>
                    <a:pt x="17" y="12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5"/>
                  </a:lnTo>
                  <a:lnTo>
                    <a:pt x="17" y="37"/>
                  </a:lnTo>
                  <a:lnTo>
                    <a:pt x="21" y="38"/>
                  </a:lnTo>
                  <a:lnTo>
                    <a:pt x="25" y="39"/>
                  </a:lnTo>
                  <a:lnTo>
                    <a:pt x="29" y="38"/>
                  </a:lnTo>
                  <a:lnTo>
                    <a:pt x="33" y="37"/>
                  </a:lnTo>
                  <a:lnTo>
                    <a:pt x="37" y="35"/>
                  </a:lnTo>
                  <a:lnTo>
                    <a:pt x="39" y="33"/>
                  </a:lnTo>
                  <a:lnTo>
                    <a:pt x="41" y="29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9" y="17"/>
                  </a:lnTo>
                  <a:lnTo>
                    <a:pt x="37" y="14"/>
                  </a:lnTo>
                  <a:lnTo>
                    <a:pt x="33" y="12"/>
                  </a:lnTo>
                  <a:lnTo>
                    <a:pt x="30" y="11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221"/>
            <p:cNvSpPr>
              <a:spLocks noEditPoints="1"/>
            </p:cNvSpPr>
            <p:nvPr/>
          </p:nvSpPr>
          <p:spPr bwMode="auto">
            <a:xfrm rot="16200000">
              <a:off x="3038476" y="5133976"/>
              <a:ext cx="119063" cy="77788"/>
            </a:xfrm>
            <a:custGeom>
              <a:avLst/>
              <a:gdLst>
                <a:gd name="T0" fmla="*/ 37 w 75"/>
                <a:gd name="T1" fmla="*/ 0 h 49"/>
                <a:gd name="T2" fmla="*/ 46 w 75"/>
                <a:gd name="T3" fmla="*/ 2 h 49"/>
                <a:gd name="T4" fmla="*/ 52 w 75"/>
                <a:gd name="T5" fmla="*/ 2 h 49"/>
                <a:gd name="T6" fmla="*/ 58 w 75"/>
                <a:gd name="T7" fmla="*/ 4 h 49"/>
                <a:gd name="T8" fmla="*/ 63 w 75"/>
                <a:gd name="T9" fmla="*/ 6 h 49"/>
                <a:gd name="T10" fmla="*/ 67 w 75"/>
                <a:gd name="T11" fmla="*/ 8 h 49"/>
                <a:gd name="T12" fmla="*/ 71 w 75"/>
                <a:gd name="T13" fmla="*/ 12 h 49"/>
                <a:gd name="T14" fmla="*/ 72 w 75"/>
                <a:gd name="T15" fmla="*/ 15 h 49"/>
                <a:gd name="T16" fmla="*/ 73 w 75"/>
                <a:gd name="T17" fmla="*/ 20 h 49"/>
                <a:gd name="T18" fmla="*/ 75 w 75"/>
                <a:gd name="T19" fmla="*/ 25 h 49"/>
                <a:gd name="T20" fmla="*/ 73 w 75"/>
                <a:gd name="T21" fmla="*/ 30 h 49"/>
                <a:gd name="T22" fmla="*/ 72 w 75"/>
                <a:gd name="T23" fmla="*/ 36 h 49"/>
                <a:gd name="T24" fmla="*/ 69 w 75"/>
                <a:gd name="T25" fmla="*/ 40 h 49"/>
                <a:gd name="T26" fmla="*/ 65 w 75"/>
                <a:gd name="T27" fmla="*/ 42 h 49"/>
                <a:gd name="T28" fmla="*/ 60 w 75"/>
                <a:gd name="T29" fmla="*/ 45 h 49"/>
                <a:gd name="T30" fmla="*/ 55 w 75"/>
                <a:gd name="T31" fmla="*/ 47 h 49"/>
                <a:gd name="T32" fmla="*/ 50 w 75"/>
                <a:gd name="T33" fmla="*/ 47 h 49"/>
                <a:gd name="T34" fmla="*/ 44 w 75"/>
                <a:gd name="T35" fmla="*/ 49 h 49"/>
                <a:gd name="T36" fmla="*/ 37 w 75"/>
                <a:gd name="T37" fmla="*/ 49 h 49"/>
                <a:gd name="T38" fmla="*/ 29 w 75"/>
                <a:gd name="T39" fmla="*/ 49 h 49"/>
                <a:gd name="T40" fmla="*/ 22 w 75"/>
                <a:gd name="T41" fmla="*/ 47 h 49"/>
                <a:gd name="T42" fmla="*/ 17 w 75"/>
                <a:gd name="T43" fmla="*/ 46 h 49"/>
                <a:gd name="T44" fmla="*/ 12 w 75"/>
                <a:gd name="T45" fmla="*/ 44 h 49"/>
                <a:gd name="T46" fmla="*/ 8 w 75"/>
                <a:gd name="T47" fmla="*/ 41 h 49"/>
                <a:gd name="T48" fmla="*/ 4 w 75"/>
                <a:gd name="T49" fmla="*/ 38 h 49"/>
                <a:gd name="T50" fmla="*/ 3 w 75"/>
                <a:gd name="T51" fmla="*/ 34 h 49"/>
                <a:gd name="T52" fmla="*/ 1 w 75"/>
                <a:gd name="T53" fmla="*/ 29 h 49"/>
                <a:gd name="T54" fmla="*/ 0 w 75"/>
                <a:gd name="T55" fmla="*/ 25 h 49"/>
                <a:gd name="T56" fmla="*/ 1 w 75"/>
                <a:gd name="T57" fmla="*/ 19 h 49"/>
                <a:gd name="T58" fmla="*/ 4 w 75"/>
                <a:gd name="T59" fmla="*/ 12 h 49"/>
                <a:gd name="T60" fmla="*/ 8 w 75"/>
                <a:gd name="T61" fmla="*/ 8 h 49"/>
                <a:gd name="T62" fmla="*/ 20 w 75"/>
                <a:gd name="T63" fmla="*/ 3 h 49"/>
                <a:gd name="T64" fmla="*/ 37 w 75"/>
                <a:gd name="T65" fmla="*/ 0 h 49"/>
                <a:gd name="T66" fmla="*/ 37 w 75"/>
                <a:gd name="T67" fmla="*/ 11 h 49"/>
                <a:gd name="T68" fmla="*/ 22 w 75"/>
                <a:gd name="T69" fmla="*/ 12 h 49"/>
                <a:gd name="T70" fmla="*/ 14 w 75"/>
                <a:gd name="T71" fmla="*/ 15 h 49"/>
                <a:gd name="T72" fmla="*/ 12 w 75"/>
                <a:gd name="T73" fmla="*/ 17 h 49"/>
                <a:gd name="T74" fmla="*/ 9 w 75"/>
                <a:gd name="T75" fmla="*/ 21 h 49"/>
                <a:gd name="T76" fmla="*/ 9 w 75"/>
                <a:gd name="T77" fmla="*/ 25 h 49"/>
                <a:gd name="T78" fmla="*/ 9 w 75"/>
                <a:gd name="T79" fmla="*/ 29 h 49"/>
                <a:gd name="T80" fmla="*/ 12 w 75"/>
                <a:gd name="T81" fmla="*/ 32 h 49"/>
                <a:gd name="T82" fmla="*/ 14 w 75"/>
                <a:gd name="T83" fmla="*/ 34 h 49"/>
                <a:gd name="T84" fmla="*/ 22 w 75"/>
                <a:gd name="T85" fmla="*/ 38 h 49"/>
                <a:gd name="T86" fmla="*/ 37 w 75"/>
                <a:gd name="T87" fmla="*/ 40 h 49"/>
                <a:gd name="T88" fmla="*/ 51 w 75"/>
                <a:gd name="T89" fmla="*/ 38 h 49"/>
                <a:gd name="T90" fmla="*/ 60 w 75"/>
                <a:gd name="T91" fmla="*/ 36 h 49"/>
                <a:gd name="T92" fmla="*/ 63 w 75"/>
                <a:gd name="T93" fmla="*/ 32 h 49"/>
                <a:gd name="T94" fmla="*/ 65 w 75"/>
                <a:gd name="T95" fmla="*/ 29 h 49"/>
                <a:gd name="T96" fmla="*/ 65 w 75"/>
                <a:gd name="T97" fmla="*/ 25 h 49"/>
                <a:gd name="T98" fmla="*/ 65 w 75"/>
                <a:gd name="T99" fmla="*/ 21 h 49"/>
                <a:gd name="T100" fmla="*/ 64 w 75"/>
                <a:gd name="T101" fmla="*/ 17 h 49"/>
                <a:gd name="T102" fmla="*/ 60 w 75"/>
                <a:gd name="T103" fmla="*/ 15 h 49"/>
                <a:gd name="T104" fmla="*/ 52 w 75"/>
                <a:gd name="T105" fmla="*/ 12 h 49"/>
                <a:gd name="T106" fmla="*/ 37 w 75"/>
                <a:gd name="T107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9">
                  <a:moveTo>
                    <a:pt x="37" y="0"/>
                  </a:moveTo>
                  <a:lnTo>
                    <a:pt x="46" y="2"/>
                  </a:lnTo>
                  <a:lnTo>
                    <a:pt x="52" y="2"/>
                  </a:lnTo>
                  <a:lnTo>
                    <a:pt x="58" y="4"/>
                  </a:lnTo>
                  <a:lnTo>
                    <a:pt x="63" y="6"/>
                  </a:lnTo>
                  <a:lnTo>
                    <a:pt x="67" y="8"/>
                  </a:lnTo>
                  <a:lnTo>
                    <a:pt x="71" y="12"/>
                  </a:lnTo>
                  <a:lnTo>
                    <a:pt x="72" y="15"/>
                  </a:lnTo>
                  <a:lnTo>
                    <a:pt x="73" y="20"/>
                  </a:lnTo>
                  <a:lnTo>
                    <a:pt x="75" y="25"/>
                  </a:lnTo>
                  <a:lnTo>
                    <a:pt x="73" y="30"/>
                  </a:lnTo>
                  <a:lnTo>
                    <a:pt x="72" y="36"/>
                  </a:lnTo>
                  <a:lnTo>
                    <a:pt x="69" y="40"/>
                  </a:lnTo>
                  <a:lnTo>
                    <a:pt x="65" y="42"/>
                  </a:lnTo>
                  <a:lnTo>
                    <a:pt x="60" y="45"/>
                  </a:lnTo>
                  <a:lnTo>
                    <a:pt x="55" y="47"/>
                  </a:lnTo>
                  <a:lnTo>
                    <a:pt x="50" y="47"/>
                  </a:lnTo>
                  <a:lnTo>
                    <a:pt x="44" y="49"/>
                  </a:lnTo>
                  <a:lnTo>
                    <a:pt x="37" y="49"/>
                  </a:lnTo>
                  <a:lnTo>
                    <a:pt x="29" y="49"/>
                  </a:lnTo>
                  <a:lnTo>
                    <a:pt x="22" y="47"/>
                  </a:lnTo>
                  <a:lnTo>
                    <a:pt x="17" y="46"/>
                  </a:lnTo>
                  <a:lnTo>
                    <a:pt x="12" y="44"/>
                  </a:lnTo>
                  <a:lnTo>
                    <a:pt x="8" y="41"/>
                  </a:lnTo>
                  <a:lnTo>
                    <a:pt x="4" y="38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4" y="12"/>
                  </a:lnTo>
                  <a:lnTo>
                    <a:pt x="8" y="8"/>
                  </a:lnTo>
                  <a:lnTo>
                    <a:pt x="20" y="3"/>
                  </a:lnTo>
                  <a:lnTo>
                    <a:pt x="37" y="0"/>
                  </a:lnTo>
                  <a:close/>
                  <a:moveTo>
                    <a:pt x="37" y="11"/>
                  </a:moveTo>
                  <a:lnTo>
                    <a:pt x="22" y="12"/>
                  </a:lnTo>
                  <a:lnTo>
                    <a:pt x="14" y="15"/>
                  </a:lnTo>
                  <a:lnTo>
                    <a:pt x="12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22" y="38"/>
                  </a:lnTo>
                  <a:lnTo>
                    <a:pt x="37" y="40"/>
                  </a:lnTo>
                  <a:lnTo>
                    <a:pt x="51" y="38"/>
                  </a:lnTo>
                  <a:lnTo>
                    <a:pt x="60" y="36"/>
                  </a:lnTo>
                  <a:lnTo>
                    <a:pt x="63" y="32"/>
                  </a:lnTo>
                  <a:lnTo>
                    <a:pt x="65" y="29"/>
                  </a:lnTo>
                  <a:lnTo>
                    <a:pt x="65" y="25"/>
                  </a:lnTo>
                  <a:lnTo>
                    <a:pt x="65" y="21"/>
                  </a:lnTo>
                  <a:lnTo>
                    <a:pt x="64" y="17"/>
                  </a:lnTo>
                  <a:lnTo>
                    <a:pt x="60" y="15"/>
                  </a:lnTo>
                  <a:lnTo>
                    <a:pt x="52" y="12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Rectangle 222"/>
            <p:cNvSpPr>
              <a:spLocks noChangeArrowheads="1"/>
            </p:cNvSpPr>
            <p:nvPr/>
          </p:nvSpPr>
          <p:spPr bwMode="auto">
            <a:xfrm rot="16200000">
              <a:off x="3158332" y="5215732"/>
              <a:ext cx="14288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223"/>
            <p:cNvSpPr>
              <a:spLocks noEditPoints="1"/>
            </p:cNvSpPr>
            <p:nvPr/>
          </p:nvSpPr>
          <p:spPr bwMode="auto">
            <a:xfrm rot="16200000">
              <a:off x="3172619" y="5134770"/>
              <a:ext cx="119063" cy="76200"/>
            </a:xfrm>
            <a:custGeom>
              <a:avLst/>
              <a:gdLst>
                <a:gd name="T0" fmla="*/ 37 w 75"/>
                <a:gd name="T1" fmla="*/ 0 h 48"/>
                <a:gd name="T2" fmla="*/ 46 w 75"/>
                <a:gd name="T3" fmla="*/ 0 h 48"/>
                <a:gd name="T4" fmla="*/ 52 w 75"/>
                <a:gd name="T5" fmla="*/ 2 h 48"/>
                <a:gd name="T6" fmla="*/ 58 w 75"/>
                <a:gd name="T7" fmla="*/ 3 h 48"/>
                <a:gd name="T8" fmla="*/ 63 w 75"/>
                <a:gd name="T9" fmla="*/ 6 h 48"/>
                <a:gd name="T10" fmla="*/ 67 w 75"/>
                <a:gd name="T11" fmla="*/ 8 h 48"/>
                <a:gd name="T12" fmla="*/ 71 w 75"/>
                <a:gd name="T13" fmla="*/ 11 h 48"/>
                <a:gd name="T14" fmla="*/ 72 w 75"/>
                <a:gd name="T15" fmla="*/ 15 h 48"/>
                <a:gd name="T16" fmla="*/ 73 w 75"/>
                <a:gd name="T17" fmla="*/ 19 h 48"/>
                <a:gd name="T18" fmla="*/ 75 w 75"/>
                <a:gd name="T19" fmla="*/ 24 h 48"/>
                <a:gd name="T20" fmla="*/ 73 w 75"/>
                <a:gd name="T21" fmla="*/ 29 h 48"/>
                <a:gd name="T22" fmla="*/ 72 w 75"/>
                <a:gd name="T23" fmla="*/ 35 h 48"/>
                <a:gd name="T24" fmla="*/ 69 w 75"/>
                <a:gd name="T25" fmla="*/ 38 h 48"/>
                <a:gd name="T26" fmla="*/ 65 w 75"/>
                <a:gd name="T27" fmla="*/ 42 h 48"/>
                <a:gd name="T28" fmla="*/ 60 w 75"/>
                <a:gd name="T29" fmla="*/ 45 h 48"/>
                <a:gd name="T30" fmla="*/ 55 w 75"/>
                <a:gd name="T31" fmla="*/ 46 h 48"/>
                <a:gd name="T32" fmla="*/ 50 w 75"/>
                <a:gd name="T33" fmla="*/ 48 h 48"/>
                <a:gd name="T34" fmla="*/ 44 w 75"/>
                <a:gd name="T35" fmla="*/ 48 h 48"/>
                <a:gd name="T36" fmla="*/ 37 w 75"/>
                <a:gd name="T37" fmla="*/ 48 h 48"/>
                <a:gd name="T38" fmla="*/ 29 w 75"/>
                <a:gd name="T39" fmla="*/ 48 h 48"/>
                <a:gd name="T40" fmla="*/ 22 w 75"/>
                <a:gd name="T41" fmla="*/ 46 h 48"/>
                <a:gd name="T42" fmla="*/ 17 w 75"/>
                <a:gd name="T43" fmla="*/ 45 h 48"/>
                <a:gd name="T44" fmla="*/ 12 w 75"/>
                <a:gd name="T45" fmla="*/ 44 h 48"/>
                <a:gd name="T46" fmla="*/ 8 w 75"/>
                <a:gd name="T47" fmla="*/ 41 h 48"/>
                <a:gd name="T48" fmla="*/ 4 w 75"/>
                <a:gd name="T49" fmla="*/ 37 h 48"/>
                <a:gd name="T50" fmla="*/ 3 w 75"/>
                <a:gd name="T51" fmla="*/ 33 h 48"/>
                <a:gd name="T52" fmla="*/ 1 w 75"/>
                <a:gd name="T53" fmla="*/ 29 h 48"/>
                <a:gd name="T54" fmla="*/ 0 w 75"/>
                <a:gd name="T55" fmla="*/ 24 h 48"/>
                <a:gd name="T56" fmla="*/ 1 w 75"/>
                <a:gd name="T57" fmla="*/ 17 h 48"/>
                <a:gd name="T58" fmla="*/ 4 w 75"/>
                <a:gd name="T59" fmla="*/ 12 h 48"/>
                <a:gd name="T60" fmla="*/ 8 w 75"/>
                <a:gd name="T61" fmla="*/ 8 h 48"/>
                <a:gd name="T62" fmla="*/ 20 w 75"/>
                <a:gd name="T63" fmla="*/ 2 h 48"/>
                <a:gd name="T64" fmla="*/ 37 w 75"/>
                <a:gd name="T65" fmla="*/ 0 h 48"/>
                <a:gd name="T66" fmla="*/ 37 w 75"/>
                <a:gd name="T67" fmla="*/ 10 h 48"/>
                <a:gd name="T68" fmla="*/ 22 w 75"/>
                <a:gd name="T69" fmla="*/ 11 h 48"/>
                <a:gd name="T70" fmla="*/ 14 w 75"/>
                <a:gd name="T71" fmla="*/ 14 h 48"/>
                <a:gd name="T72" fmla="*/ 12 w 75"/>
                <a:gd name="T73" fmla="*/ 17 h 48"/>
                <a:gd name="T74" fmla="*/ 9 w 75"/>
                <a:gd name="T75" fmla="*/ 20 h 48"/>
                <a:gd name="T76" fmla="*/ 9 w 75"/>
                <a:gd name="T77" fmla="*/ 24 h 48"/>
                <a:gd name="T78" fmla="*/ 9 w 75"/>
                <a:gd name="T79" fmla="*/ 28 h 48"/>
                <a:gd name="T80" fmla="*/ 12 w 75"/>
                <a:gd name="T81" fmla="*/ 32 h 48"/>
                <a:gd name="T82" fmla="*/ 14 w 75"/>
                <a:gd name="T83" fmla="*/ 35 h 48"/>
                <a:gd name="T84" fmla="*/ 22 w 75"/>
                <a:gd name="T85" fmla="*/ 37 h 48"/>
                <a:gd name="T86" fmla="*/ 37 w 75"/>
                <a:gd name="T87" fmla="*/ 38 h 48"/>
                <a:gd name="T88" fmla="*/ 51 w 75"/>
                <a:gd name="T89" fmla="*/ 37 h 48"/>
                <a:gd name="T90" fmla="*/ 60 w 75"/>
                <a:gd name="T91" fmla="*/ 35 h 48"/>
                <a:gd name="T92" fmla="*/ 63 w 75"/>
                <a:gd name="T93" fmla="*/ 32 h 48"/>
                <a:gd name="T94" fmla="*/ 65 w 75"/>
                <a:gd name="T95" fmla="*/ 28 h 48"/>
                <a:gd name="T96" fmla="*/ 65 w 75"/>
                <a:gd name="T97" fmla="*/ 24 h 48"/>
                <a:gd name="T98" fmla="*/ 65 w 75"/>
                <a:gd name="T99" fmla="*/ 20 h 48"/>
                <a:gd name="T100" fmla="*/ 64 w 75"/>
                <a:gd name="T101" fmla="*/ 17 h 48"/>
                <a:gd name="T102" fmla="*/ 60 w 75"/>
                <a:gd name="T103" fmla="*/ 15 h 48"/>
                <a:gd name="T104" fmla="*/ 52 w 75"/>
                <a:gd name="T105" fmla="*/ 11 h 48"/>
                <a:gd name="T106" fmla="*/ 37 w 75"/>
                <a:gd name="T107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8">
                  <a:moveTo>
                    <a:pt x="37" y="0"/>
                  </a:moveTo>
                  <a:lnTo>
                    <a:pt x="46" y="0"/>
                  </a:lnTo>
                  <a:lnTo>
                    <a:pt x="52" y="2"/>
                  </a:lnTo>
                  <a:lnTo>
                    <a:pt x="58" y="3"/>
                  </a:lnTo>
                  <a:lnTo>
                    <a:pt x="63" y="6"/>
                  </a:lnTo>
                  <a:lnTo>
                    <a:pt x="67" y="8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3" y="19"/>
                  </a:lnTo>
                  <a:lnTo>
                    <a:pt x="75" y="24"/>
                  </a:lnTo>
                  <a:lnTo>
                    <a:pt x="73" y="29"/>
                  </a:lnTo>
                  <a:lnTo>
                    <a:pt x="72" y="35"/>
                  </a:lnTo>
                  <a:lnTo>
                    <a:pt x="69" y="38"/>
                  </a:lnTo>
                  <a:lnTo>
                    <a:pt x="65" y="42"/>
                  </a:lnTo>
                  <a:lnTo>
                    <a:pt x="60" y="45"/>
                  </a:lnTo>
                  <a:lnTo>
                    <a:pt x="55" y="46"/>
                  </a:lnTo>
                  <a:lnTo>
                    <a:pt x="50" y="48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29" y="48"/>
                  </a:lnTo>
                  <a:lnTo>
                    <a:pt x="22" y="46"/>
                  </a:lnTo>
                  <a:lnTo>
                    <a:pt x="17" y="45"/>
                  </a:lnTo>
                  <a:lnTo>
                    <a:pt x="12" y="44"/>
                  </a:lnTo>
                  <a:lnTo>
                    <a:pt x="8" y="41"/>
                  </a:lnTo>
                  <a:lnTo>
                    <a:pt x="4" y="37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7" y="0"/>
                  </a:lnTo>
                  <a:close/>
                  <a:moveTo>
                    <a:pt x="37" y="10"/>
                  </a:moveTo>
                  <a:lnTo>
                    <a:pt x="22" y="11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32"/>
                  </a:lnTo>
                  <a:lnTo>
                    <a:pt x="14" y="35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5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5" y="24"/>
                  </a:lnTo>
                  <a:lnTo>
                    <a:pt x="65" y="20"/>
                  </a:lnTo>
                  <a:lnTo>
                    <a:pt x="64" y="17"/>
                  </a:lnTo>
                  <a:lnTo>
                    <a:pt x="60" y="15"/>
                  </a:lnTo>
                  <a:lnTo>
                    <a:pt x="52" y="11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224"/>
            <p:cNvSpPr>
              <a:spLocks/>
            </p:cNvSpPr>
            <p:nvPr/>
          </p:nvSpPr>
          <p:spPr bwMode="auto">
            <a:xfrm rot="16200000">
              <a:off x="3260726" y="5133976"/>
              <a:ext cx="117475" cy="76200"/>
            </a:xfrm>
            <a:custGeom>
              <a:avLst/>
              <a:gdLst>
                <a:gd name="T0" fmla="*/ 9 w 74"/>
                <a:gd name="T1" fmla="*/ 48 h 48"/>
                <a:gd name="T2" fmla="*/ 0 w 74"/>
                <a:gd name="T3" fmla="*/ 48 h 48"/>
                <a:gd name="T4" fmla="*/ 0 w 74"/>
                <a:gd name="T5" fmla="*/ 0 h 48"/>
                <a:gd name="T6" fmla="*/ 4 w 74"/>
                <a:gd name="T7" fmla="*/ 0 h 48"/>
                <a:gd name="T8" fmla="*/ 7 w 74"/>
                <a:gd name="T9" fmla="*/ 2 h 48"/>
                <a:gd name="T10" fmla="*/ 12 w 74"/>
                <a:gd name="T11" fmla="*/ 3 h 48"/>
                <a:gd name="T12" fmla="*/ 17 w 74"/>
                <a:gd name="T13" fmla="*/ 7 h 48"/>
                <a:gd name="T14" fmla="*/ 23 w 74"/>
                <a:gd name="T15" fmla="*/ 11 h 48"/>
                <a:gd name="T16" fmla="*/ 28 w 74"/>
                <a:gd name="T17" fmla="*/ 17 h 48"/>
                <a:gd name="T18" fmla="*/ 32 w 74"/>
                <a:gd name="T19" fmla="*/ 24 h 48"/>
                <a:gd name="T20" fmla="*/ 37 w 74"/>
                <a:gd name="T21" fmla="*/ 28 h 48"/>
                <a:gd name="T22" fmla="*/ 40 w 74"/>
                <a:gd name="T23" fmla="*/ 31 h 48"/>
                <a:gd name="T24" fmla="*/ 43 w 74"/>
                <a:gd name="T25" fmla="*/ 33 h 48"/>
                <a:gd name="T26" fmla="*/ 47 w 74"/>
                <a:gd name="T27" fmla="*/ 37 h 48"/>
                <a:gd name="T28" fmla="*/ 53 w 74"/>
                <a:gd name="T29" fmla="*/ 37 h 48"/>
                <a:gd name="T30" fmla="*/ 58 w 74"/>
                <a:gd name="T31" fmla="*/ 37 h 48"/>
                <a:gd name="T32" fmla="*/ 62 w 74"/>
                <a:gd name="T33" fmla="*/ 35 h 48"/>
                <a:gd name="T34" fmla="*/ 63 w 74"/>
                <a:gd name="T35" fmla="*/ 32 h 48"/>
                <a:gd name="T36" fmla="*/ 64 w 74"/>
                <a:gd name="T37" fmla="*/ 28 h 48"/>
                <a:gd name="T38" fmla="*/ 64 w 74"/>
                <a:gd name="T39" fmla="*/ 24 h 48"/>
                <a:gd name="T40" fmla="*/ 64 w 74"/>
                <a:gd name="T41" fmla="*/ 20 h 48"/>
                <a:gd name="T42" fmla="*/ 63 w 74"/>
                <a:gd name="T43" fmla="*/ 17 h 48"/>
                <a:gd name="T44" fmla="*/ 62 w 74"/>
                <a:gd name="T45" fmla="*/ 15 h 48"/>
                <a:gd name="T46" fmla="*/ 59 w 74"/>
                <a:gd name="T47" fmla="*/ 12 h 48"/>
                <a:gd name="T48" fmla="*/ 55 w 74"/>
                <a:gd name="T49" fmla="*/ 11 h 48"/>
                <a:gd name="T50" fmla="*/ 53 w 74"/>
                <a:gd name="T51" fmla="*/ 11 h 48"/>
                <a:gd name="T52" fmla="*/ 53 w 74"/>
                <a:gd name="T53" fmla="*/ 2 h 48"/>
                <a:gd name="T54" fmla="*/ 59 w 74"/>
                <a:gd name="T55" fmla="*/ 3 h 48"/>
                <a:gd name="T56" fmla="*/ 64 w 74"/>
                <a:gd name="T57" fmla="*/ 6 h 48"/>
                <a:gd name="T58" fmla="*/ 68 w 74"/>
                <a:gd name="T59" fmla="*/ 8 h 48"/>
                <a:gd name="T60" fmla="*/ 71 w 74"/>
                <a:gd name="T61" fmla="*/ 14 h 48"/>
                <a:gd name="T62" fmla="*/ 72 w 74"/>
                <a:gd name="T63" fmla="*/ 19 h 48"/>
                <a:gd name="T64" fmla="*/ 74 w 74"/>
                <a:gd name="T65" fmla="*/ 25 h 48"/>
                <a:gd name="T66" fmla="*/ 72 w 74"/>
                <a:gd name="T67" fmla="*/ 31 h 48"/>
                <a:gd name="T68" fmla="*/ 71 w 74"/>
                <a:gd name="T69" fmla="*/ 37 h 48"/>
                <a:gd name="T70" fmla="*/ 67 w 74"/>
                <a:gd name="T71" fmla="*/ 41 h 48"/>
                <a:gd name="T72" fmla="*/ 63 w 74"/>
                <a:gd name="T73" fmla="*/ 44 h 48"/>
                <a:gd name="T74" fmla="*/ 59 w 74"/>
                <a:gd name="T75" fmla="*/ 46 h 48"/>
                <a:gd name="T76" fmla="*/ 53 w 74"/>
                <a:gd name="T77" fmla="*/ 48 h 48"/>
                <a:gd name="T78" fmla="*/ 49 w 74"/>
                <a:gd name="T79" fmla="*/ 46 h 48"/>
                <a:gd name="T80" fmla="*/ 45 w 74"/>
                <a:gd name="T81" fmla="*/ 45 h 48"/>
                <a:gd name="T82" fmla="*/ 41 w 74"/>
                <a:gd name="T83" fmla="*/ 44 h 48"/>
                <a:gd name="T84" fmla="*/ 36 w 74"/>
                <a:gd name="T85" fmla="*/ 40 h 48"/>
                <a:gd name="T86" fmla="*/ 32 w 74"/>
                <a:gd name="T87" fmla="*/ 37 h 48"/>
                <a:gd name="T88" fmla="*/ 28 w 74"/>
                <a:gd name="T89" fmla="*/ 32 h 48"/>
                <a:gd name="T90" fmla="*/ 24 w 74"/>
                <a:gd name="T91" fmla="*/ 27 h 48"/>
                <a:gd name="T92" fmla="*/ 20 w 74"/>
                <a:gd name="T93" fmla="*/ 23 h 48"/>
                <a:gd name="T94" fmla="*/ 16 w 74"/>
                <a:gd name="T95" fmla="*/ 19 h 48"/>
                <a:gd name="T96" fmla="*/ 15 w 74"/>
                <a:gd name="T97" fmla="*/ 16 h 48"/>
                <a:gd name="T98" fmla="*/ 9 w 74"/>
                <a:gd name="T99" fmla="*/ 12 h 48"/>
                <a:gd name="T100" fmla="*/ 9 w 74"/>
                <a:gd name="T10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4" h="48">
                  <a:moveTo>
                    <a:pt x="9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12" y="3"/>
                  </a:lnTo>
                  <a:lnTo>
                    <a:pt x="17" y="7"/>
                  </a:lnTo>
                  <a:lnTo>
                    <a:pt x="23" y="11"/>
                  </a:lnTo>
                  <a:lnTo>
                    <a:pt x="28" y="17"/>
                  </a:lnTo>
                  <a:lnTo>
                    <a:pt x="32" y="24"/>
                  </a:lnTo>
                  <a:lnTo>
                    <a:pt x="37" y="28"/>
                  </a:lnTo>
                  <a:lnTo>
                    <a:pt x="40" y="31"/>
                  </a:lnTo>
                  <a:lnTo>
                    <a:pt x="43" y="33"/>
                  </a:lnTo>
                  <a:lnTo>
                    <a:pt x="47" y="37"/>
                  </a:lnTo>
                  <a:lnTo>
                    <a:pt x="53" y="37"/>
                  </a:lnTo>
                  <a:lnTo>
                    <a:pt x="58" y="37"/>
                  </a:lnTo>
                  <a:lnTo>
                    <a:pt x="62" y="35"/>
                  </a:lnTo>
                  <a:lnTo>
                    <a:pt x="63" y="32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3" y="17"/>
                  </a:lnTo>
                  <a:lnTo>
                    <a:pt x="62" y="15"/>
                  </a:lnTo>
                  <a:lnTo>
                    <a:pt x="59" y="12"/>
                  </a:lnTo>
                  <a:lnTo>
                    <a:pt x="55" y="11"/>
                  </a:lnTo>
                  <a:lnTo>
                    <a:pt x="53" y="11"/>
                  </a:lnTo>
                  <a:lnTo>
                    <a:pt x="53" y="2"/>
                  </a:lnTo>
                  <a:lnTo>
                    <a:pt x="59" y="3"/>
                  </a:lnTo>
                  <a:lnTo>
                    <a:pt x="64" y="6"/>
                  </a:lnTo>
                  <a:lnTo>
                    <a:pt x="68" y="8"/>
                  </a:lnTo>
                  <a:lnTo>
                    <a:pt x="71" y="14"/>
                  </a:lnTo>
                  <a:lnTo>
                    <a:pt x="72" y="19"/>
                  </a:lnTo>
                  <a:lnTo>
                    <a:pt x="74" y="25"/>
                  </a:lnTo>
                  <a:lnTo>
                    <a:pt x="72" y="31"/>
                  </a:lnTo>
                  <a:lnTo>
                    <a:pt x="71" y="37"/>
                  </a:lnTo>
                  <a:lnTo>
                    <a:pt x="67" y="41"/>
                  </a:lnTo>
                  <a:lnTo>
                    <a:pt x="63" y="44"/>
                  </a:lnTo>
                  <a:lnTo>
                    <a:pt x="59" y="46"/>
                  </a:lnTo>
                  <a:lnTo>
                    <a:pt x="53" y="48"/>
                  </a:lnTo>
                  <a:lnTo>
                    <a:pt x="49" y="46"/>
                  </a:lnTo>
                  <a:lnTo>
                    <a:pt x="45" y="45"/>
                  </a:lnTo>
                  <a:lnTo>
                    <a:pt x="41" y="44"/>
                  </a:lnTo>
                  <a:lnTo>
                    <a:pt x="36" y="40"/>
                  </a:lnTo>
                  <a:lnTo>
                    <a:pt x="32" y="37"/>
                  </a:lnTo>
                  <a:lnTo>
                    <a:pt x="28" y="32"/>
                  </a:lnTo>
                  <a:lnTo>
                    <a:pt x="24" y="27"/>
                  </a:lnTo>
                  <a:lnTo>
                    <a:pt x="20" y="23"/>
                  </a:lnTo>
                  <a:lnTo>
                    <a:pt x="16" y="19"/>
                  </a:lnTo>
                  <a:lnTo>
                    <a:pt x="15" y="16"/>
                  </a:lnTo>
                  <a:lnTo>
                    <a:pt x="9" y="12"/>
                  </a:lnTo>
                  <a:lnTo>
                    <a:pt x="9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Rectangle 225"/>
            <p:cNvSpPr>
              <a:spLocks noChangeArrowheads="1"/>
            </p:cNvSpPr>
            <p:nvPr/>
          </p:nvSpPr>
          <p:spPr bwMode="auto">
            <a:xfrm rot="16200000">
              <a:off x="3978276" y="5016501"/>
              <a:ext cx="1905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226"/>
            <p:cNvSpPr>
              <a:spLocks noEditPoints="1"/>
            </p:cNvSpPr>
            <p:nvPr/>
          </p:nvSpPr>
          <p:spPr bwMode="auto">
            <a:xfrm rot="16200000">
              <a:off x="3770313" y="5133976"/>
              <a:ext cx="119063" cy="77788"/>
            </a:xfrm>
            <a:custGeom>
              <a:avLst/>
              <a:gdLst>
                <a:gd name="T0" fmla="*/ 54 w 75"/>
                <a:gd name="T1" fmla="*/ 38 h 49"/>
                <a:gd name="T2" fmla="*/ 61 w 75"/>
                <a:gd name="T3" fmla="*/ 36 h 49"/>
                <a:gd name="T4" fmla="*/ 65 w 75"/>
                <a:gd name="T5" fmla="*/ 29 h 49"/>
                <a:gd name="T6" fmla="*/ 65 w 75"/>
                <a:gd name="T7" fmla="*/ 23 h 49"/>
                <a:gd name="T8" fmla="*/ 60 w 75"/>
                <a:gd name="T9" fmla="*/ 15 h 49"/>
                <a:gd name="T10" fmla="*/ 51 w 75"/>
                <a:gd name="T11" fmla="*/ 11 h 49"/>
                <a:gd name="T12" fmla="*/ 39 w 75"/>
                <a:gd name="T13" fmla="*/ 9 h 49"/>
                <a:gd name="T14" fmla="*/ 47 w 75"/>
                <a:gd name="T15" fmla="*/ 17 h 49"/>
                <a:gd name="T16" fmla="*/ 48 w 75"/>
                <a:gd name="T17" fmla="*/ 28 h 49"/>
                <a:gd name="T18" fmla="*/ 46 w 75"/>
                <a:gd name="T19" fmla="*/ 38 h 49"/>
                <a:gd name="T20" fmla="*/ 38 w 75"/>
                <a:gd name="T21" fmla="*/ 46 h 49"/>
                <a:gd name="T22" fmla="*/ 25 w 75"/>
                <a:gd name="T23" fmla="*/ 49 h 49"/>
                <a:gd name="T24" fmla="*/ 13 w 75"/>
                <a:gd name="T25" fmla="*/ 46 h 49"/>
                <a:gd name="T26" fmla="*/ 4 w 75"/>
                <a:gd name="T27" fmla="*/ 38 h 49"/>
                <a:gd name="T28" fmla="*/ 0 w 75"/>
                <a:gd name="T29" fmla="*/ 26 h 49"/>
                <a:gd name="T30" fmla="*/ 3 w 75"/>
                <a:gd name="T31" fmla="*/ 16 h 49"/>
                <a:gd name="T32" fmla="*/ 8 w 75"/>
                <a:gd name="T33" fmla="*/ 7 h 49"/>
                <a:gd name="T34" fmla="*/ 35 w 75"/>
                <a:gd name="T35" fmla="*/ 0 h 49"/>
                <a:gd name="T36" fmla="*/ 65 w 75"/>
                <a:gd name="T37" fmla="*/ 8 h 49"/>
                <a:gd name="T38" fmla="*/ 72 w 75"/>
                <a:gd name="T39" fmla="*/ 16 h 49"/>
                <a:gd name="T40" fmla="*/ 75 w 75"/>
                <a:gd name="T41" fmla="*/ 26 h 49"/>
                <a:gd name="T42" fmla="*/ 72 w 75"/>
                <a:gd name="T43" fmla="*/ 37 h 49"/>
                <a:gd name="T44" fmla="*/ 65 w 75"/>
                <a:gd name="T45" fmla="*/ 45 h 49"/>
                <a:gd name="T46" fmla="*/ 55 w 75"/>
                <a:gd name="T47" fmla="*/ 47 h 49"/>
                <a:gd name="T48" fmla="*/ 21 w 75"/>
                <a:gd name="T49" fmla="*/ 11 h 49"/>
                <a:gd name="T50" fmla="*/ 13 w 75"/>
                <a:gd name="T51" fmla="*/ 15 h 49"/>
                <a:gd name="T52" fmla="*/ 9 w 75"/>
                <a:gd name="T53" fmla="*/ 21 h 49"/>
                <a:gd name="T54" fmla="*/ 9 w 75"/>
                <a:gd name="T55" fmla="*/ 29 h 49"/>
                <a:gd name="T56" fmla="*/ 13 w 75"/>
                <a:gd name="T57" fmla="*/ 36 h 49"/>
                <a:gd name="T58" fmla="*/ 21 w 75"/>
                <a:gd name="T59" fmla="*/ 40 h 49"/>
                <a:gd name="T60" fmla="*/ 29 w 75"/>
                <a:gd name="T61" fmla="*/ 40 h 49"/>
                <a:gd name="T62" fmla="*/ 37 w 75"/>
                <a:gd name="T63" fmla="*/ 36 h 49"/>
                <a:gd name="T64" fmla="*/ 41 w 75"/>
                <a:gd name="T65" fmla="*/ 29 h 49"/>
                <a:gd name="T66" fmla="*/ 41 w 75"/>
                <a:gd name="T67" fmla="*/ 21 h 49"/>
                <a:gd name="T68" fmla="*/ 37 w 75"/>
                <a:gd name="T69" fmla="*/ 15 h 49"/>
                <a:gd name="T70" fmla="*/ 30 w 75"/>
                <a:gd name="T7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49">
                  <a:moveTo>
                    <a:pt x="55" y="47"/>
                  </a:moveTo>
                  <a:lnTo>
                    <a:pt x="54" y="38"/>
                  </a:lnTo>
                  <a:lnTo>
                    <a:pt x="59" y="37"/>
                  </a:lnTo>
                  <a:lnTo>
                    <a:pt x="61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5" y="26"/>
                  </a:lnTo>
                  <a:lnTo>
                    <a:pt x="65" y="23"/>
                  </a:lnTo>
                  <a:lnTo>
                    <a:pt x="64" y="19"/>
                  </a:lnTo>
                  <a:lnTo>
                    <a:pt x="60" y="15"/>
                  </a:lnTo>
                  <a:lnTo>
                    <a:pt x="55" y="12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7" y="17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6" y="38"/>
                  </a:lnTo>
                  <a:lnTo>
                    <a:pt x="42" y="42"/>
                  </a:lnTo>
                  <a:lnTo>
                    <a:pt x="38" y="46"/>
                  </a:lnTo>
                  <a:lnTo>
                    <a:pt x="31" y="49"/>
                  </a:lnTo>
                  <a:lnTo>
                    <a:pt x="25" y="49"/>
                  </a:lnTo>
                  <a:lnTo>
                    <a:pt x="18" y="49"/>
                  </a:lnTo>
                  <a:lnTo>
                    <a:pt x="13" y="46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1" y="20"/>
                  </a:lnTo>
                  <a:lnTo>
                    <a:pt x="3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20" y="2"/>
                  </a:lnTo>
                  <a:lnTo>
                    <a:pt x="35" y="0"/>
                  </a:lnTo>
                  <a:lnTo>
                    <a:pt x="54" y="3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2" y="16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3" y="32"/>
                  </a:lnTo>
                  <a:lnTo>
                    <a:pt x="72" y="37"/>
                  </a:lnTo>
                  <a:lnTo>
                    <a:pt x="69" y="41"/>
                  </a:lnTo>
                  <a:lnTo>
                    <a:pt x="65" y="45"/>
                  </a:lnTo>
                  <a:lnTo>
                    <a:pt x="60" y="46"/>
                  </a:lnTo>
                  <a:lnTo>
                    <a:pt x="55" y="47"/>
                  </a:lnTo>
                  <a:close/>
                  <a:moveTo>
                    <a:pt x="25" y="9"/>
                  </a:moveTo>
                  <a:lnTo>
                    <a:pt x="21" y="11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6"/>
                  </a:lnTo>
                  <a:lnTo>
                    <a:pt x="17" y="38"/>
                  </a:lnTo>
                  <a:lnTo>
                    <a:pt x="21" y="40"/>
                  </a:lnTo>
                  <a:lnTo>
                    <a:pt x="25" y="40"/>
                  </a:lnTo>
                  <a:lnTo>
                    <a:pt x="29" y="40"/>
                  </a:lnTo>
                  <a:lnTo>
                    <a:pt x="33" y="38"/>
                  </a:lnTo>
                  <a:lnTo>
                    <a:pt x="37" y="36"/>
                  </a:lnTo>
                  <a:lnTo>
                    <a:pt x="39" y="33"/>
                  </a:lnTo>
                  <a:lnTo>
                    <a:pt x="41" y="29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9" y="17"/>
                  </a:lnTo>
                  <a:lnTo>
                    <a:pt x="37" y="15"/>
                  </a:lnTo>
                  <a:lnTo>
                    <a:pt x="33" y="12"/>
                  </a:lnTo>
                  <a:lnTo>
                    <a:pt x="30" y="11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227"/>
            <p:cNvSpPr>
              <a:spLocks noEditPoints="1"/>
            </p:cNvSpPr>
            <p:nvPr/>
          </p:nvSpPr>
          <p:spPr bwMode="auto">
            <a:xfrm rot="16200000">
              <a:off x="3860801" y="5135563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6 w 75"/>
                <a:gd name="T3" fmla="*/ 0 h 47"/>
                <a:gd name="T4" fmla="*/ 52 w 75"/>
                <a:gd name="T5" fmla="*/ 0 h 47"/>
                <a:gd name="T6" fmla="*/ 58 w 75"/>
                <a:gd name="T7" fmla="*/ 3 h 47"/>
                <a:gd name="T8" fmla="*/ 63 w 75"/>
                <a:gd name="T9" fmla="*/ 4 h 47"/>
                <a:gd name="T10" fmla="*/ 67 w 75"/>
                <a:gd name="T11" fmla="*/ 6 h 47"/>
                <a:gd name="T12" fmla="*/ 71 w 75"/>
                <a:gd name="T13" fmla="*/ 10 h 47"/>
                <a:gd name="T14" fmla="*/ 72 w 75"/>
                <a:gd name="T15" fmla="*/ 14 h 47"/>
                <a:gd name="T16" fmla="*/ 73 w 75"/>
                <a:gd name="T17" fmla="*/ 18 h 47"/>
                <a:gd name="T18" fmla="*/ 75 w 75"/>
                <a:gd name="T19" fmla="*/ 23 h 47"/>
                <a:gd name="T20" fmla="*/ 73 w 75"/>
                <a:gd name="T21" fmla="*/ 29 h 47"/>
                <a:gd name="T22" fmla="*/ 72 w 75"/>
                <a:gd name="T23" fmla="*/ 34 h 47"/>
                <a:gd name="T24" fmla="*/ 69 w 75"/>
                <a:gd name="T25" fmla="*/ 38 h 47"/>
                <a:gd name="T26" fmla="*/ 65 w 75"/>
                <a:gd name="T27" fmla="*/ 40 h 47"/>
                <a:gd name="T28" fmla="*/ 60 w 75"/>
                <a:gd name="T29" fmla="*/ 43 h 47"/>
                <a:gd name="T30" fmla="*/ 55 w 75"/>
                <a:gd name="T31" fmla="*/ 46 h 47"/>
                <a:gd name="T32" fmla="*/ 50 w 75"/>
                <a:gd name="T33" fmla="*/ 46 h 47"/>
                <a:gd name="T34" fmla="*/ 44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2 w 75"/>
                <a:gd name="T41" fmla="*/ 46 h 47"/>
                <a:gd name="T42" fmla="*/ 17 w 75"/>
                <a:gd name="T43" fmla="*/ 44 h 47"/>
                <a:gd name="T44" fmla="*/ 12 w 75"/>
                <a:gd name="T45" fmla="*/ 42 h 47"/>
                <a:gd name="T46" fmla="*/ 8 w 75"/>
                <a:gd name="T47" fmla="*/ 39 h 47"/>
                <a:gd name="T48" fmla="*/ 4 w 75"/>
                <a:gd name="T49" fmla="*/ 37 h 47"/>
                <a:gd name="T50" fmla="*/ 3 w 75"/>
                <a:gd name="T51" fmla="*/ 33 h 47"/>
                <a:gd name="T52" fmla="*/ 1 w 75"/>
                <a:gd name="T53" fmla="*/ 29 h 47"/>
                <a:gd name="T54" fmla="*/ 0 w 75"/>
                <a:gd name="T55" fmla="*/ 23 h 47"/>
                <a:gd name="T56" fmla="*/ 1 w 75"/>
                <a:gd name="T57" fmla="*/ 17 h 47"/>
                <a:gd name="T58" fmla="*/ 4 w 75"/>
                <a:gd name="T59" fmla="*/ 12 h 47"/>
                <a:gd name="T60" fmla="*/ 8 w 75"/>
                <a:gd name="T61" fmla="*/ 6 h 47"/>
                <a:gd name="T62" fmla="*/ 20 w 75"/>
                <a:gd name="T63" fmla="*/ 1 h 47"/>
                <a:gd name="T64" fmla="*/ 37 w 75"/>
                <a:gd name="T65" fmla="*/ 0 h 47"/>
                <a:gd name="T66" fmla="*/ 37 w 75"/>
                <a:gd name="T67" fmla="*/ 9 h 47"/>
                <a:gd name="T68" fmla="*/ 22 w 75"/>
                <a:gd name="T69" fmla="*/ 10 h 47"/>
                <a:gd name="T70" fmla="*/ 14 w 75"/>
                <a:gd name="T71" fmla="*/ 13 h 47"/>
                <a:gd name="T72" fmla="*/ 12 w 75"/>
                <a:gd name="T73" fmla="*/ 16 h 47"/>
                <a:gd name="T74" fmla="*/ 9 w 75"/>
                <a:gd name="T75" fmla="*/ 20 h 47"/>
                <a:gd name="T76" fmla="*/ 9 w 75"/>
                <a:gd name="T77" fmla="*/ 23 h 47"/>
                <a:gd name="T78" fmla="*/ 9 w 75"/>
                <a:gd name="T79" fmla="*/ 27 h 47"/>
                <a:gd name="T80" fmla="*/ 12 w 75"/>
                <a:gd name="T81" fmla="*/ 30 h 47"/>
                <a:gd name="T82" fmla="*/ 14 w 75"/>
                <a:gd name="T83" fmla="*/ 33 h 47"/>
                <a:gd name="T84" fmla="*/ 22 w 75"/>
                <a:gd name="T85" fmla="*/ 37 h 47"/>
                <a:gd name="T86" fmla="*/ 37 w 75"/>
                <a:gd name="T87" fmla="*/ 38 h 47"/>
                <a:gd name="T88" fmla="*/ 51 w 75"/>
                <a:gd name="T89" fmla="*/ 37 h 47"/>
                <a:gd name="T90" fmla="*/ 60 w 75"/>
                <a:gd name="T91" fmla="*/ 34 h 47"/>
                <a:gd name="T92" fmla="*/ 63 w 75"/>
                <a:gd name="T93" fmla="*/ 30 h 47"/>
                <a:gd name="T94" fmla="*/ 65 w 75"/>
                <a:gd name="T95" fmla="*/ 27 h 47"/>
                <a:gd name="T96" fmla="*/ 65 w 75"/>
                <a:gd name="T97" fmla="*/ 23 h 47"/>
                <a:gd name="T98" fmla="*/ 65 w 75"/>
                <a:gd name="T99" fmla="*/ 20 h 47"/>
                <a:gd name="T100" fmla="*/ 64 w 75"/>
                <a:gd name="T101" fmla="*/ 16 h 47"/>
                <a:gd name="T102" fmla="*/ 60 w 75"/>
                <a:gd name="T103" fmla="*/ 13 h 47"/>
                <a:gd name="T104" fmla="*/ 52 w 75"/>
                <a:gd name="T105" fmla="*/ 10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6" y="0"/>
                  </a:lnTo>
                  <a:lnTo>
                    <a:pt x="52" y="0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71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5" y="23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9" y="38"/>
                  </a:lnTo>
                  <a:lnTo>
                    <a:pt x="65" y="40"/>
                  </a:lnTo>
                  <a:lnTo>
                    <a:pt x="60" y="43"/>
                  </a:lnTo>
                  <a:lnTo>
                    <a:pt x="55" y="46"/>
                  </a:lnTo>
                  <a:lnTo>
                    <a:pt x="50" y="46"/>
                  </a:lnTo>
                  <a:lnTo>
                    <a:pt x="44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6"/>
                  </a:lnTo>
                  <a:lnTo>
                    <a:pt x="17" y="44"/>
                  </a:lnTo>
                  <a:lnTo>
                    <a:pt x="12" y="42"/>
                  </a:lnTo>
                  <a:lnTo>
                    <a:pt x="8" y="39"/>
                  </a:lnTo>
                  <a:lnTo>
                    <a:pt x="4" y="37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6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30"/>
                  </a:lnTo>
                  <a:lnTo>
                    <a:pt x="14" y="33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0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5" y="20"/>
                  </a:lnTo>
                  <a:lnTo>
                    <a:pt x="64" y="16"/>
                  </a:lnTo>
                  <a:lnTo>
                    <a:pt x="60" y="13"/>
                  </a:lnTo>
                  <a:lnTo>
                    <a:pt x="52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Rectangle 228"/>
            <p:cNvSpPr>
              <a:spLocks noChangeArrowheads="1"/>
            </p:cNvSpPr>
            <p:nvPr/>
          </p:nvSpPr>
          <p:spPr bwMode="auto">
            <a:xfrm rot="16200000">
              <a:off x="3979863" y="5214938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229"/>
            <p:cNvSpPr>
              <a:spLocks noEditPoints="1"/>
            </p:cNvSpPr>
            <p:nvPr/>
          </p:nvSpPr>
          <p:spPr bwMode="auto">
            <a:xfrm rot="16200000">
              <a:off x="3994151" y="5135563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6 w 75"/>
                <a:gd name="T3" fmla="*/ 0 h 47"/>
                <a:gd name="T4" fmla="*/ 52 w 75"/>
                <a:gd name="T5" fmla="*/ 1 h 47"/>
                <a:gd name="T6" fmla="*/ 58 w 75"/>
                <a:gd name="T7" fmla="*/ 2 h 47"/>
                <a:gd name="T8" fmla="*/ 63 w 75"/>
                <a:gd name="T9" fmla="*/ 5 h 47"/>
                <a:gd name="T10" fmla="*/ 67 w 75"/>
                <a:gd name="T11" fmla="*/ 8 h 47"/>
                <a:gd name="T12" fmla="*/ 71 w 75"/>
                <a:gd name="T13" fmla="*/ 10 h 47"/>
                <a:gd name="T14" fmla="*/ 72 w 75"/>
                <a:gd name="T15" fmla="*/ 14 h 47"/>
                <a:gd name="T16" fmla="*/ 73 w 75"/>
                <a:gd name="T17" fmla="*/ 18 h 47"/>
                <a:gd name="T18" fmla="*/ 75 w 75"/>
                <a:gd name="T19" fmla="*/ 23 h 47"/>
                <a:gd name="T20" fmla="*/ 73 w 75"/>
                <a:gd name="T21" fmla="*/ 30 h 47"/>
                <a:gd name="T22" fmla="*/ 72 w 75"/>
                <a:gd name="T23" fmla="*/ 34 h 47"/>
                <a:gd name="T24" fmla="*/ 69 w 75"/>
                <a:gd name="T25" fmla="*/ 39 h 47"/>
                <a:gd name="T26" fmla="*/ 65 w 75"/>
                <a:gd name="T27" fmla="*/ 42 h 47"/>
                <a:gd name="T28" fmla="*/ 60 w 75"/>
                <a:gd name="T29" fmla="*/ 44 h 47"/>
                <a:gd name="T30" fmla="*/ 55 w 75"/>
                <a:gd name="T31" fmla="*/ 46 h 47"/>
                <a:gd name="T32" fmla="*/ 50 w 75"/>
                <a:gd name="T33" fmla="*/ 47 h 47"/>
                <a:gd name="T34" fmla="*/ 44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2 w 75"/>
                <a:gd name="T41" fmla="*/ 47 h 47"/>
                <a:gd name="T42" fmla="*/ 17 w 75"/>
                <a:gd name="T43" fmla="*/ 44 h 47"/>
                <a:gd name="T44" fmla="*/ 12 w 75"/>
                <a:gd name="T45" fmla="*/ 43 h 47"/>
                <a:gd name="T46" fmla="*/ 8 w 75"/>
                <a:gd name="T47" fmla="*/ 40 h 47"/>
                <a:gd name="T48" fmla="*/ 4 w 75"/>
                <a:gd name="T49" fmla="*/ 36 h 47"/>
                <a:gd name="T50" fmla="*/ 3 w 75"/>
                <a:gd name="T51" fmla="*/ 34 h 47"/>
                <a:gd name="T52" fmla="*/ 1 w 75"/>
                <a:gd name="T53" fmla="*/ 29 h 47"/>
                <a:gd name="T54" fmla="*/ 0 w 75"/>
                <a:gd name="T55" fmla="*/ 23 h 47"/>
                <a:gd name="T56" fmla="*/ 1 w 75"/>
                <a:gd name="T57" fmla="*/ 17 h 47"/>
                <a:gd name="T58" fmla="*/ 4 w 75"/>
                <a:gd name="T59" fmla="*/ 11 h 47"/>
                <a:gd name="T60" fmla="*/ 8 w 75"/>
                <a:gd name="T61" fmla="*/ 8 h 47"/>
                <a:gd name="T62" fmla="*/ 20 w 75"/>
                <a:gd name="T63" fmla="*/ 2 h 47"/>
                <a:gd name="T64" fmla="*/ 37 w 75"/>
                <a:gd name="T65" fmla="*/ 0 h 47"/>
                <a:gd name="T66" fmla="*/ 37 w 75"/>
                <a:gd name="T67" fmla="*/ 9 h 47"/>
                <a:gd name="T68" fmla="*/ 22 w 75"/>
                <a:gd name="T69" fmla="*/ 10 h 47"/>
                <a:gd name="T70" fmla="*/ 14 w 75"/>
                <a:gd name="T71" fmla="*/ 14 h 47"/>
                <a:gd name="T72" fmla="*/ 12 w 75"/>
                <a:gd name="T73" fmla="*/ 17 h 47"/>
                <a:gd name="T74" fmla="*/ 9 w 75"/>
                <a:gd name="T75" fmla="*/ 19 h 47"/>
                <a:gd name="T76" fmla="*/ 9 w 75"/>
                <a:gd name="T77" fmla="*/ 23 h 47"/>
                <a:gd name="T78" fmla="*/ 9 w 75"/>
                <a:gd name="T79" fmla="*/ 27 h 47"/>
                <a:gd name="T80" fmla="*/ 12 w 75"/>
                <a:gd name="T81" fmla="*/ 31 h 47"/>
                <a:gd name="T82" fmla="*/ 14 w 75"/>
                <a:gd name="T83" fmla="*/ 34 h 47"/>
                <a:gd name="T84" fmla="*/ 22 w 75"/>
                <a:gd name="T85" fmla="*/ 36 h 47"/>
                <a:gd name="T86" fmla="*/ 37 w 75"/>
                <a:gd name="T87" fmla="*/ 38 h 47"/>
                <a:gd name="T88" fmla="*/ 51 w 75"/>
                <a:gd name="T89" fmla="*/ 36 h 47"/>
                <a:gd name="T90" fmla="*/ 60 w 75"/>
                <a:gd name="T91" fmla="*/ 34 h 47"/>
                <a:gd name="T92" fmla="*/ 63 w 75"/>
                <a:gd name="T93" fmla="*/ 31 h 47"/>
                <a:gd name="T94" fmla="*/ 65 w 75"/>
                <a:gd name="T95" fmla="*/ 27 h 47"/>
                <a:gd name="T96" fmla="*/ 65 w 75"/>
                <a:gd name="T97" fmla="*/ 23 h 47"/>
                <a:gd name="T98" fmla="*/ 65 w 75"/>
                <a:gd name="T99" fmla="*/ 19 h 47"/>
                <a:gd name="T100" fmla="*/ 64 w 75"/>
                <a:gd name="T101" fmla="*/ 17 h 47"/>
                <a:gd name="T102" fmla="*/ 60 w 75"/>
                <a:gd name="T103" fmla="*/ 14 h 47"/>
                <a:gd name="T104" fmla="*/ 52 w 75"/>
                <a:gd name="T105" fmla="*/ 10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6" y="0"/>
                  </a:lnTo>
                  <a:lnTo>
                    <a:pt x="52" y="1"/>
                  </a:lnTo>
                  <a:lnTo>
                    <a:pt x="58" y="2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1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5" y="23"/>
                  </a:lnTo>
                  <a:lnTo>
                    <a:pt x="73" y="30"/>
                  </a:lnTo>
                  <a:lnTo>
                    <a:pt x="72" y="34"/>
                  </a:lnTo>
                  <a:lnTo>
                    <a:pt x="69" y="39"/>
                  </a:lnTo>
                  <a:lnTo>
                    <a:pt x="65" y="42"/>
                  </a:lnTo>
                  <a:lnTo>
                    <a:pt x="60" y="44"/>
                  </a:lnTo>
                  <a:lnTo>
                    <a:pt x="55" y="46"/>
                  </a:lnTo>
                  <a:lnTo>
                    <a:pt x="50" y="47"/>
                  </a:lnTo>
                  <a:lnTo>
                    <a:pt x="44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7"/>
                  </a:lnTo>
                  <a:lnTo>
                    <a:pt x="17" y="44"/>
                  </a:lnTo>
                  <a:lnTo>
                    <a:pt x="12" y="43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4" y="11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31"/>
                  </a:lnTo>
                  <a:lnTo>
                    <a:pt x="14" y="34"/>
                  </a:lnTo>
                  <a:lnTo>
                    <a:pt x="22" y="36"/>
                  </a:lnTo>
                  <a:lnTo>
                    <a:pt x="37" y="38"/>
                  </a:lnTo>
                  <a:lnTo>
                    <a:pt x="51" y="36"/>
                  </a:lnTo>
                  <a:lnTo>
                    <a:pt x="60" y="34"/>
                  </a:lnTo>
                  <a:lnTo>
                    <a:pt x="63" y="31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5" y="19"/>
                  </a:lnTo>
                  <a:lnTo>
                    <a:pt x="64" y="17"/>
                  </a:lnTo>
                  <a:lnTo>
                    <a:pt x="60" y="14"/>
                  </a:lnTo>
                  <a:lnTo>
                    <a:pt x="52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Freeform 230"/>
            <p:cNvSpPr>
              <a:spLocks noEditPoints="1"/>
            </p:cNvSpPr>
            <p:nvPr/>
          </p:nvSpPr>
          <p:spPr bwMode="auto">
            <a:xfrm rot="16200000">
              <a:off x="4082257" y="5133182"/>
              <a:ext cx="114300" cy="80963"/>
            </a:xfrm>
            <a:custGeom>
              <a:avLst/>
              <a:gdLst>
                <a:gd name="T0" fmla="*/ 0 w 72"/>
                <a:gd name="T1" fmla="*/ 33 h 51"/>
                <a:gd name="T2" fmla="*/ 17 w 72"/>
                <a:gd name="T3" fmla="*/ 33 h 51"/>
                <a:gd name="T4" fmla="*/ 17 w 72"/>
                <a:gd name="T5" fmla="*/ 0 h 51"/>
                <a:gd name="T6" fmla="*/ 26 w 72"/>
                <a:gd name="T7" fmla="*/ 0 h 51"/>
                <a:gd name="T8" fmla="*/ 72 w 72"/>
                <a:gd name="T9" fmla="*/ 35 h 51"/>
                <a:gd name="T10" fmla="*/ 72 w 72"/>
                <a:gd name="T11" fmla="*/ 43 h 51"/>
                <a:gd name="T12" fmla="*/ 26 w 72"/>
                <a:gd name="T13" fmla="*/ 43 h 51"/>
                <a:gd name="T14" fmla="*/ 26 w 72"/>
                <a:gd name="T15" fmla="*/ 51 h 51"/>
                <a:gd name="T16" fmla="*/ 17 w 72"/>
                <a:gd name="T17" fmla="*/ 51 h 51"/>
                <a:gd name="T18" fmla="*/ 17 w 72"/>
                <a:gd name="T19" fmla="*/ 43 h 51"/>
                <a:gd name="T20" fmla="*/ 0 w 72"/>
                <a:gd name="T21" fmla="*/ 43 h 51"/>
                <a:gd name="T22" fmla="*/ 0 w 72"/>
                <a:gd name="T23" fmla="*/ 33 h 51"/>
                <a:gd name="T24" fmla="*/ 26 w 72"/>
                <a:gd name="T25" fmla="*/ 33 h 51"/>
                <a:gd name="T26" fmla="*/ 54 w 72"/>
                <a:gd name="T27" fmla="*/ 33 h 51"/>
                <a:gd name="T28" fmla="*/ 26 w 72"/>
                <a:gd name="T29" fmla="*/ 12 h 51"/>
                <a:gd name="T30" fmla="*/ 26 w 72"/>
                <a:gd name="T31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51">
                  <a:moveTo>
                    <a:pt x="0" y="33"/>
                  </a:moveTo>
                  <a:lnTo>
                    <a:pt x="17" y="33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72" y="35"/>
                  </a:lnTo>
                  <a:lnTo>
                    <a:pt x="72" y="43"/>
                  </a:lnTo>
                  <a:lnTo>
                    <a:pt x="26" y="43"/>
                  </a:lnTo>
                  <a:lnTo>
                    <a:pt x="26" y="51"/>
                  </a:lnTo>
                  <a:lnTo>
                    <a:pt x="17" y="51"/>
                  </a:lnTo>
                  <a:lnTo>
                    <a:pt x="17" y="43"/>
                  </a:lnTo>
                  <a:lnTo>
                    <a:pt x="0" y="43"/>
                  </a:lnTo>
                  <a:lnTo>
                    <a:pt x="0" y="33"/>
                  </a:lnTo>
                  <a:close/>
                  <a:moveTo>
                    <a:pt x="26" y="33"/>
                  </a:moveTo>
                  <a:lnTo>
                    <a:pt x="54" y="33"/>
                  </a:lnTo>
                  <a:lnTo>
                    <a:pt x="26" y="12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Rectangle 231"/>
            <p:cNvSpPr>
              <a:spLocks noChangeArrowheads="1"/>
            </p:cNvSpPr>
            <p:nvPr/>
          </p:nvSpPr>
          <p:spPr bwMode="auto">
            <a:xfrm rot="16200000">
              <a:off x="4802188" y="5016501"/>
              <a:ext cx="1905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Freeform 232"/>
            <p:cNvSpPr>
              <a:spLocks noEditPoints="1"/>
            </p:cNvSpPr>
            <p:nvPr/>
          </p:nvSpPr>
          <p:spPr bwMode="auto">
            <a:xfrm rot="16200000">
              <a:off x="4591845" y="5134770"/>
              <a:ext cx="119063" cy="76200"/>
            </a:xfrm>
            <a:custGeom>
              <a:avLst/>
              <a:gdLst>
                <a:gd name="T0" fmla="*/ 54 w 75"/>
                <a:gd name="T1" fmla="*/ 38 h 48"/>
                <a:gd name="T2" fmla="*/ 61 w 75"/>
                <a:gd name="T3" fmla="*/ 35 h 48"/>
                <a:gd name="T4" fmla="*/ 65 w 75"/>
                <a:gd name="T5" fmla="*/ 28 h 48"/>
                <a:gd name="T6" fmla="*/ 65 w 75"/>
                <a:gd name="T7" fmla="*/ 22 h 48"/>
                <a:gd name="T8" fmla="*/ 60 w 75"/>
                <a:gd name="T9" fmla="*/ 14 h 48"/>
                <a:gd name="T10" fmla="*/ 51 w 75"/>
                <a:gd name="T11" fmla="*/ 10 h 48"/>
                <a:gd name="T12" fmla="*/ 39 w 75"/>
                <a:gd name="T13" fmla="*/ 9 h 48"/>
                <a:gd name="T14" fmla="*/ 47 w 75"/>
                <a:gd name="T15" fmla="*/ 17 h 48"/>
                <a:gd name="T16" fmla="*/ 48 w 75"/>
                <a:gd name="T17" fmla="*/ 27 h 48"/>
                <a:gd name="T18" fmla="*/ 46 w 75"/>
                <a:gd name="T19" fmla="*/ 38 h 48"/>
                <a:gd name="T20" fmla="*/ 38 w 75"/>
                <a:gd name="T21" fmla="*/ 45 h 48"/>
                <a:gd name="T22" fmla="*/ 25 w 75"/>
                <a:gd name="T23" fmla="*/ 48 h 48"/>
                <a:gd name="T24" fmla="*/ 13 w 75"/>
                <a:gd name="T25" fmla="*/ 45 h 48"/>
                <a:gd name="T26" fmla="*/ 4 w 75"/>
                <a:gd name="T27" fmla="*/ 38 h 48"/>
                <a:gd name="T28" fmla="*/ 0 w 75"/>
                <a:gd name="T29" fmla="*/ 26 h 48"/>
                <a:gd name="T30" fmla="*/ 3 w 75"/>
                <a:gd name="T31" fmla="*/ 15 h 48"/>
                <a:gd name="T32" fmla="*/ 8 w 75"/>
                <a:gd name="T33" fmla="*/ 7 h 48"/>
                <a:gd name="T34" fmla="*/ 35 w 75"/>
                <a:gd name="T35" fmla="*/ 0 h 48"/>
                <a:gd name="T36" fmla="*/ 65 w 75"/>
                <a:gd name="T37" fmla="*/ 7 h 48"/>
                <a:gd name="T38" fmla="*/ 72 w 75"/>
                <a:gd name="T39" fmla="*/ 15 h 48"/>
                <a:gd name="T40" fmla="*/ 75 w 75"/>
                <a:gd name="T41" fmla="*/ 26 h 48"/>
                <a:gd name="T42" fmla="*/ 72 w 75"/>
                <a:gd name="T43" fmla="*/ 36 h 48"/>
                <a:gd name="T44" fmla="*/ 65 w 75"/>
                <a:gd name="T45" fmla="*/ 44 h 48"/>
                <a:gd name="T46" fmla="*/ 55 w 75"/>
                <a:gd name="T47" fmla="*/ 47 h 48"/>
                <a:gd name="T48" fmla="*/ 21 w 75"/>
                <a:gd name="T49" fmla="*/ 10 h 48"/>
                <a:gd name="T50" fmla="*/ 13 w 75"/>
                <a:gd name="T51" fmla="*/ 14 h 48"/>
                <a:gd name="T52" fmla="*/ 9 w 75"/>
                <a:gd name="T53" fmla="*/ 20 h 48"/>
                <a:gd name="T54" fmla="*/ 9 w 75"/>
                <a:gd name="T55" fmla="*/ 28 h 48"/>
                <a:gd name="T56" fmla="*/ 13 w 75"/>
                <a:gd name="T57" fmla="*/ 35 h 48"/>
                <a:gd name="T58" fmla="*/ 21 w 75"/>
                <a:gd name="T59" fmla="*/ 39 h 48"/>
                <a:gd name="T60" fmla="*/ 29 w 75"/>
                <a:gd name="T61" fmla="*/ 39 h 48"/>
                <a:gd name="T62" fmla="*/ 37 w 75"/>
                <a:gd name="T63" fmla="*/ 35 h 48"/>
                <a:gd name="T64" fmla="*/ 41 w 75"/>
                <a:gd name="T65" fmla="*/ 28 h 48"/>
                <a:gd name="T66" fmla="*/ 41 w 75"/>
                <a:gd name="T67" fmla="*/ 20 h 48"/>
                <a:gd name="T68" fmla="*/ 37 w 75"/>
                <a:gd name="T69" fmla="*/ 14 h 48"/>
                <a:gd name="T70" fmla="*/ 30 w 75"/>
                <a:gd name="T7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48">
                  <a:moveTo>
                    <a:pt x="55" y="47"/>
                  </a:moveTo>
                  <a:lnTo>
                    <a:pt x="54" y="38"/>
                  </a:lnTo>
                  <a:lnTo>
                    <a:pt x="59" y="36"/>
                  </a:lnTo>
                  <a:lnTo>
                    <a:pt x="61" y="35"/>
                  </a:lnTo>
                  <a:lnTo>
                    <a:pt x="64" y="32"/>
                  </a:lnTo>
                  <a:lnTo>
                    <a:pt x="65" y="28"/>
                  </a:lnTo>
                  <a:lnTo>
                    <a:pt x="65" y="26"/>
                  </a:lnTo>
                  <a:lnTo>
                    <a:pt x="65" y="22"/>
                  </a:lnTo>
                  <a:lnTo>
                    <a:pt x="64" y="18"/>
                  </a:lnTo>
                  <a:lnTo>
                    <a:pt x="60" y="14"/>
                  </a:lnTo>
                  <a:lnTo>
                    <a:pt x="55" y="11"/>
                  </a:lnTo>
                  <a:lnTo>
                    <a:pt x="51" y="10"/>
                  </a:lnTo>
                  <a:lnTo>
                    <a:pt x="46" y="10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7" y="17"/>
                  </a:lnTo>
                  <a:lnTo>
                    <a:pt x="48" y="22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6" y="38"/>
                  </a:lnTo>
                  <a:lnTo>
                    <a:pt x="42" y="41"/>
                  </a:lnTo>
                  <a:lnTo>
                    <a:pt x="38" y="45"/>
                  </a:lnTo>
                  <a:lnTo>
                    <a:pt x="31" y="48"/>
                  </a:lnTo>
                  <a:lnTo>
                    <a:pt x="25" y="48"/>
                  </a:lnTo>
                  <a:lnTo>
                    <a:pt x="18" y="48"/>
                  </a:lnTo>
                  <a:lnTo>
                    <a:pt x="13" y="45"/>
                  </a:lnTo>
                  <a:lnTo>
                    <a:pt x="8" y="41"/>
                  </a:lnTo>
                  <a:lnTo>
                    <a:pt x="4" y="38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1" y="19"/>
                  </a:lnTo>
                  <a:lnTo>
                    <a:pt x="3" y="15"/>
                  </a:lnTo>
                  <a:lnTo>
                    <a:pt x="5" y="10"/>
                  </a:lnTo>
                  <a:lnTo>
                    <a:pt x="8" y="7"/>
                  </a:lnTo>
                  <a:lnTo>
                    <a:pt x="20" y="1"/>
                  </a:lnTo>
                  <a:lnTo>
                    <a:pt x="35" y="0"/>
                  </a:lnTo>
                  <a:lnTo>
                    <a:pt x="54" y="2"/>
                  </a:lnTo>
                  <a:lnTo>
                    <a:pt x="65" y="7"/>
                  </a:lnTo>
                  <a:lnTo>
                    <a:pt x="69" y="11"/>
                  </a:lnTo>
                  <a:lnTo>
                    <a:pt x="72" y="15"/>
                  </a:lnTo>
                  <a:lnTo>
                    <a:pt x="73" y="20"/>
                  </a:lnTo>
                  <a:lnTo>
                    <a:pt x="75" y="26"/>
                  </a:lnTo>
                  <a:lnTo>
                    <a:pt x="73" y="32"/>
                  </a:lnTo>
                  <a:lnTo>
                    <a:pt x="72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45"/>
                  </a:lnTo>
                  <a:lnTo>
                    <a:pt x="55" y="47"/>
                  </a:lnTo>
                  <a:close/>
                  <a:moveTo>
                    <a:pt x="25" y="9"/>
                  </a:moveTo>
                  <a:lnTo>
                    <a:pt x="21" y="10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7" y="38"/>
                  </a:lnTo>
                  <a:lnTo>
                    <a:pt x="21" y="39"/>
                  </a:lnTo>
                  <a:lnTo>
                    <a:pt x="25" y="39"/>
                  </a:lnTo>
                  <a:lnTo>
                    <a:pt x="29" y="39"/>
                  </a:lnTo>
                  <a:lnTo>
                    <a:pt x="33" y="38"/>
                  </a:lnTo>
                  <a:lnTo>
                    <a:pt x="37" y="35"/>
                  </a:lnTo>
                  <a:lnTo>
                    <a:pt x="39" y="32"/>
                  </a:lnTo>
                  <a:lnTo>
                    <a:pt x="41" y="28"/>
                  </a:lnTo>
                  <a:lnTo>
                    <a:pt x="41" y="24"/>
                  </a:lnTo>
                  <a:lnTo>
                    <a:pt x="41" y="20"/>
                  </a:lnTo>
                  <a:lnTo>
                    <a:pt x="39" y="17"/>
                  </a:lnTo>
                  <a:lnTo>
                    <a:pt x="37" y="14"/>
                  </a:lnTo>
                  <a:lnTo>
                    <a:pt x="33" y="11"/>
                  </a:lnTo>
                  <a:lnTo>
                    <a:pt x="30" y="1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Freeform 233"/>
            <p:cNvSpPr>
              <a:spLocks noEditPoints="1"/>
            </p:cNvSpPr>
            <p:nvPr/>
          </p:nvSpPr>
          <p:spPr bwMode="auto">
            <a:xfrm rot="16200000">
              <a:off x="4681538" y="5135563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6 w 75"/>
                <a:gd name="T3" fmla="*/ 0 h 47"/>
                <a:gd name="T4" fmla="*/ 52 w 75"/>
                <a:gd name="T5" fmla="*/ 1 h 47"/>
                <a:gd name="T6" fmla="*/ 58 w 75"/>
                <a:gd name="T7" fmla="*/ 3 h 47"/>
                <a:gd name="T8" fmla="*/ 63 w 75"/>
                <a:gd name="T9" fmla="*/ 4 h 47"/>
                <a:gd name="T10" fmla="*/ 67 w 75"/>
                <a:gd name="T11" fmla="*/ 7 h 47"/>
                <a:gd name="T12" fmla="*/ 71 w 75"/>
                <a:gd name="T13" fmla="*/ 11 h 47"/>
                <a:gd name="T14" fmla="*/ 72 w 75"/>
                <a:gd name="T15" fmla="*/ 15 h 47"/>
                <a:gd name="T16" fmla="*/ 73 w 75"/>
                <a:gd name="T17" fmla="*/ 18 h 47"/>
                <a:gd name="T18" fmla="*/ 75 w 75"/>
                <a:gd name="T19" fmla="*/ 24 h 47"/>
                <a:gd name="T20" fmla="*/ 73 w 75"/>
                <a:gd name="T21" fmla="*/ 29 h 47"/>
                <a:gd name="T22" fmla="*/ 72 w 75"/>
                <a:gd name="T23" fmla="*/ 34 h 47"/>
                <a:gd name="T24" fmla="*/ 69 w 75"/>
                <a:gd name="T25" fmla="*/ 38 h 47"/>
                <a:gd name="T26" fmla="*/ 65 w 75"/>
                <a:gd name="T27" fmla="*/ 41 h 47"/>
                <a:gd name="T28" fmla="*/ 60 w 75"/>
                <a:gd name="T29" fmla="*/ 43 h 47"/>
                <a:gd name="T30" fmla="*/ 55 w 75"/>
                <a:gd name="T31" fmla="*/ 46 h 47"/>
                <a:gd name="T32" fmla="*/ 50 w 75"/>
                <a:gd name="T33" fmla="*/ 46 h 47"/>
                <a:gd name="T34" fmla="*/ 44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2 w 75"/>
                <a:gd name="T41" fmla="*/ 46 h 47"/>
                <a:gd name="T42" fmla="*/ 17 w 75"/>
                <a:gd name="T43" fmla="*/ 45 h 47"/>
                <a:gd name="T44" fmla="*/ 12 w 75"/>
                <a:gd name="T45" fmla="*/ 42 h 47"/>
                <a:gd name="T46" fmla="*/ 8 w 75"/>
                <a:gd name="T47" fmla="*/ 39 h 47"/>
                <a:gd name="T48" fmla="*/ 4 w 75"/>
                <a:gd name="T49" fmla="*/ 37 h 47"/>
                <a:gd name="T50" fmla="*/ 3 w 75"/>
                <a:gd name="T51" fmla="*/ 33 h 47"/>
                <a:gd name="T52" fmla="*/ 1 w 75"/>
                <a:gd name="T53" fmla="*/ 29 h 47"/>
                <a:gd name="T54" fmla="*/ 0 w 75"/>
                <a:gd name="T55" fmla="*/ 24 h 47"/>
                <a:gd name="T56" fmla="*/ 1 w 75"/>
                <a:gd name="T57" fmla="*/ 17 h 47"/>
                <a:gd name="T58" fmla="*/ 4 w 75"/>
                <a:gd name="T59" fmla="*/ 12 h 47"/>
                <a:gd name="T60" fmla="*/ 8 w 75"/>
                <a:gd name="T61" fmla="*/ 7 h 47"/>
                <a:gd name="T62" fmla="*/ 20 w 75"/>
                <a:gd name="T63" fmla="*/ 1 h 47"/>
                <a:gd name="T64" fmla="*/ 37 w 75"/>
                <a:gd name="T65" fmla="*/ 0 h 47"/>
                <a:gd name="T66" fmla="*/ 37 w 75"/>
                <a:gd name="T67" fmla="*/ 9 h 47"/>
                <a:gd name="T68" fmla="*/ 22 w 75"/>
                <a:gd name="T69" fmla="*/ 11 h 47"/>
                <a:gd name="T70" fmla="*/ 14 w 75"/>
                <a:gd name="T71" fmla="*/ 13 h 47"/>
                <a:gd name="T72" fmla="*/ 12 w 75"/>
                <a:gd name="T73" fmla="*/ 16 h 47"/>
                <a:gd name="T74" fmla="*/ 9 w 75"/>
                <a:gd name="T75" fmla="*/ 20 h 47"/>
                <a:gd name="T76" fmla="*/ 9 w 75"/>
                <a:gd name="T77" fmla="*/ 24 h 47"/>
                <a:gd name="T78" fmla="*/ 9 w 75"/>
                <a:gd name="T79" fmla="*/ 28 h 47"/>
                <a:gd name="T80" fmla="*/ 12 w 75"/>
                <a:gd name="T81" fmla="*/ 30 h 47"/>
                <a:gd name="T82" fmla="*/ 14 w 75"/>
                <a:gd name="T83" fmla="*/ 34 h 47"/>
                <a:gd name="T84" fmla="*/ 22 w 75"/>
                <a:gd name="T85" fmla="*/ 37 h 47"/>
                <a:gd name="T86" fmla="*/ 37 w 75"/>
                <a:gd name="T87" fmla="*/ 38 h 47"/>
                <a:gd name="T88" fmla="*/ 51 w 75"/>
                <a:gd name="T89" fmla="*/ 37 h 47"/>
                <a:gd name="T90" fmla="*/ 60 w 75"/>
                <a:gd name="T91" fmla="*/ 34 h 47"/>
                <a:gd name="T92" fmla="*/ 63 w 75"/>
                <a:gd name="T93" fmla="*/ 30 h 47"/>
                <a:gd name="T94" fmla="*/ 65 w 75"/>
                <a:gd name="T95" fmla="*/ 28 h 47"/>
                <a:gd name="T96" fmla="*/ 65 w 75"/>
                <a:gd name="T97" fmla="*/ 24 h 47"/>
                <a:gd name="T98" fmla="*/ 65 w 75"/>
                <a:gd name="T99" fmla="*/ 20 h 47"/>
                <a:gd name="T100" fmla="*/ 64 w 75"/>
                <a:gd name="T101" fmla="*/ 16 h 47"/>
                <a:gd name="T102" fmla="*/ 60 w 75"/>
                <a:gd name="T103" fmla="*/ 13 h 47"/>
                <a:gd name="T104" fmla="*/ 52 w 75"/>
                <a:gd name="T105" fmla="*/ 11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6" y="0"/>
                  </a:lnTo>
                  <a:lnTo>
                    <a:pt x="52" y="1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7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3" y="18"/>
                  </a:lnTo>
                  <a:lnTo>
                    <a:pt x="75" y="24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9" y="38"/>
                  </a:lnTo>
                  <a:lnTo>
                    <a:pt x="65" y="41"/>
                  </a:lnTo>
                  <a:lnTo>
                    <a:pt x="60" y="43"/>
                  </a:lnTo>
                  <a:lnTo>
                    <a:pt x="55" y="46"/>
                  </a:lnTo>
                  <a:lnTo>
                    <a:pt x="50" y="46"/>
                  </a:lnTo>
                  <a:lnTo>
                    <a:pt x="44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6"/>
                  </a:lnTo>
                  <a:lnTo>
                    <a:pt x="17" y="45"/>
                  </a:lnTo>
                  <a:lnTo>
                    <a:pt x="12" y="42"/>
                  </a:lnTo>
                  <a:lnTo>
                    <a:pt x="8" y="39"/>
                  </a:lnTo>
                  <a:lnTo>
                    <a:pt x="4" y="37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7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1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30"/>
                  </a:lnTo>
                  <a:lnTo>
                    <a:pt x="14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0"/>
                  </a:lnTo>
                  <a:lnTo>
                    <a:pt x="65" y="28"/>
                  </a:lnTo>
                  <a:lnTo>
                    <a:pt x="65" y="24"/>
                  </a:lnTo>
                  <a:lnTo>
                    <a:pt x="65" y="20"/>
                  </a:lnTo>
                  <a:lnTo>
                    <a:pt x="64" y="16"/>
                  </a:lnTo>
                  <a:lnTo>
                    <a:pt x="60" y="13"/>
                  </a:lnTo>
                  <a:lnTo>
                    <a:pt x="52" y="11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Rectangle 234"/>
            <p:cNvSpPr>
              <a:spLocks noChangeArrowheads="1"/>
            </p:cNvSpPr>
            <p:nvPr/>
          </p:nvSpPr>
          <p:spPr bwMode="auto">
            <a:xfrm rot="16200000">
              <a:off x="4800601" y="5214938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Freeform 235"/>
            <p:cNvSpPr>
              <a:spLocks noEditPoints="1"/>
            </p:cNvSpPr>
            <p:nvPr/>
          </p:nvSpPr>
          <p:spPr bwMode="auto">
            <a:xfrm rot="16200000">
              <a:off x="4815682" y="5134770"/>
              <a:ext cx="119063" cy="76200"/>
            </a:xfrm>
            <a:custGeom>
              <a:avLst/>
              <a:gdLst>
                <a:gd name="T0" fmla="*/ 37 w 75"/>
                <a:gd name="T1" fmla="*/ 0 h 48"/>
                <a:gd name="T2" fmla="*/ 46 w 75"/>
                <a:gd name="T3" fmla="*/ 0 h 48"/>
                <a:gd name="T4" fmla="*/ 52 w 75"/>
                <a:gd name="T5" fmla="*/ 1 h 48"/>
                <a:gd name="T6" fmla="*/ 58 w 75"/>
                <a:gd name="T7" fmla="*/ 3 h 48"/>
                <a:gd name="T8" fmla="*/ 63 w 75"/>
                <a:gd name="T9" fmla="*/ 5 h 48"/>
                <a:gd name="T10" fmla="*/ 67 w 75"/>
                <a:gd name="T11" fmla="*/ 8 h 48"/>
                <a:gd name="T12" fmla="*/ 71 w 75"/>
                <a:gd name="T13" fmla="*/ 10 h 48"/>
                <a:gd name="T14" fmla="*/ 72 w 75"/>
                <a:gd name="T15" fmla="*/ 14 h 48"/>
                <a:gd name="T16" fmla="*/ 73 w 75"/>
                <a:gd name="T17" fmla="*/ 20 h 48"/>
                <a:gd name="T18" fmla="*/ 75 w 75"/>
                <a:gd name="T19" fmla="*/ 24 h 48"/>
                <a:gd name="T20" fmla="*/ 73 w 75"/>
                <a:gd name="T21" fmla="*/ 30 h 48"/>
                <a:gd name="T22" fmla="*/ 72 w 75"/>
                <a:gd name="T23" fmla="*/ 34 h 48"/>
                <a:gd name="T24" fmla="*/ 69 w 75"/>
                <a:gd name="T25" fmla="*/ 39 h 48"/>
                <a:gd name="T26" fmla="*/ 65 w 75"/>
                <a:gd name="T27" fmla="*/ 42 h 48"/>
                <a:gd name="T28" fmla="*/ 60 w 75"/>
                <a:gd name="T29" fmla="*/ 44 h 48"/>
                <a:gd name="T30" fmla="*/ 55 w 75"/>
                <a:gd name="T31" fmla="*/ 46 h 48"/>
                <a:gd name="T32" fmla="*/ 50 w 75"/>
                <a:gd name="T33" fmla="*/ 47 h 48"/>
                <a:gd name="T34" fmla="*/ 44 w 75"/>
                <a:gd name="T35" fmla="*/ 47 h 48"/>
                <a:gd name="T36" fmla="*/ 37 w 75"/>
                <a:gd name="T37" fmla="*/ 48 h 48"/>
                <a:gd name="T38" fmla="*/ 29 w 75"/>
                <a:gd name="T39" fmla="*/ 47 h 48"/>
                <a:gd name="T40" fmla="*/ 22 w 75"/>
                <a:gd name="T41" fmla="*/ 47 h 48"/>
                <a:gd name="T42" fmla="*/ 17 w 75"/>
                <a:gd name="T43" fmla="*/ 46 h 48"/>
                <a:gd name="T44" fmla="*/ 12 w 75"/>
                <a:gd name="T45" fmla="*/ 43 h 48"/>
                <a:gd name="T46" fmla="*/ 8 w 75"/>
                <a:gd name="T47" fmla="*/ 41 h 48"/>
                <a:gd name="T48" fmla="*/ 4 w 75"/>
                <a:gd name="T49" fmla="*/ 37 h 48"/>
                <a:gd name="T50" fmla="*/ 3 w 75"/>
                <a:gd name="T51" fmla="*/ 34 h 48"/>
                <a:gd name="T52" fmla="*/ 1 w 75"/>
                <a:gd name="T53" fmla="*/ 29 h 48"/>
                <a:gd name="T54" fmla="*/ 0 w 75"/>
                <a:gd name="T55" fmla="*/ 24 h 48"/>
                <a:gd name="T56" fmla="*/ 1 w 75"/>
                <a:gd name="T57" fmla="*/ 17 h 48"/>
                <a:gd name="T58" fmla="*/ 4 w 75"/>
                <a:gd name="T59" fmla="*/ 12 h 48"/>
                <a:gd name="T60" fmla="*/ 8 w 75"/>
                <a:gd name="T61" fmla="*/ 8 h 48"/>
                <a:gd name="T62" fmla="*/ 20 w 75"/>
                <a:gd name="T63" fmla="*/ 3 h 48"/>
                <a:gd name="T64" fmla="*/ 37 w 75"/>
                <a:gd name="T65" fmla="*/ 0 h 48"/>
                <a:gd name="T66" fmla="*/ 37 w 75"/>
                <a:gd name="T67" fmla="*/ 9 h 48"/>
                <a:gd name="T68" fmla="*/ 22 w 75"/>
                <a:gd name="T69" fmla="*/ 10 h 48"/>
                <a:gd name="T70" fmla="*/ 14 w 75"/>
                <a:gd name="T71" fmla="*/ 14 h 48"/>
                <a:gd name="T72" fmla="*/ 12 w 75"/>
                <a:gd name="T73" fmla="*/ 17 h 48"/>
                <a:gd name="T74" fmla="*/ 9 w 75"/>
                <a:gd name="T75" fmla="*/ 20 h 48"/>
                <a:gd name="T76" fmla="*/ 9 w 75"/>
                <a:gd name="T77" fmla="*/ 24 h 48"/>
                <a:gd name="T78" fmla="*/ 9 w 75"/>
                <a:gd name="T79" fmla="*/ 27 h 48"/>
                <a:gd name="T80" fmla="*/ 12 w 75"/>
                <a:gd name="T81" fmla="*/ 31 h 48"/>
                <a:gd name="T82" fmla="*/ 14 w 75"/>
                <a:gd name="T83" fmla="*/ 34 h 48"/>
                <a:gd name="T84" fmla="*/ 22 w 75"/>
                <a:gd name="T85" fmla="*/ 37 h 48"/>
                <a:gd name="T86" fmla="*/ 37 w 75"/>
                <a:gd name="T87" fmla="*/ 38 h 48"/>
                <a:gd name="T88" fmla="*/ 51 w 75"/>
                <a:gd name="T89" fmla="*/ 38 h 48"/>
                <a:gd name="T90" fmla="*/ 60 w 75"/>
                <a:gd name="T91" fmla="*/ 34 h 48"/>
                <a:gd name="T92" fmla="*/ 63 w 75"/>
                <a:gd name="T93" fmla="*/ 31 h 48"/>
                <a:gd name="T94" fmla="*/ 65 w 75"/>
                <a:gd name="T95" fmla="*/ 27 h 48"/>
                <a:gd name="T96" fmla="*/ 65 w 75"/>
                <a:gd name="T97" fmla="*/ 24 h 48"/>
                <a:gd name="T98" fmla="*/ 65 w 75"/>
                <a:gd name="T99" fmla="*/ 20 h 48"/>
                <a:gd name="T100" fmla="*/ 64 w 75"/>
                <a:gd name="T101" fmla="*/ 17 h 48"/>
                <a:gd name="T102" fmla="*/ 60 w 75"/>
                <a:gd name="T103" fmla="*/ 14 h 48"/>
                <a:gd name="T104" fmla="*/ 52 w 75"/>
                <a:gd name="T105" fmla="*/ 10 h 48"/>
                <a:gd name="T106" fmla="*/ 37 w 75"/>
                <a:gd name="T10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8">
                  <a:moveTo>
                    <a:pt x="37" y="0"/>
                  </a:moveTo>
                  <a:lnTo>
                    <a:pt x="46" y="0"/>
                  </a:lnTo>
                  <a:lnTo>
                    <a:pt x="52" y="1"/>
                  </a:lnTo>
                  <a:lnTo>
                    <a:pt x="58" y="3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1" y="10"/>
                  </a:lnTo>
                  <a:lnTo>
                    <a:pt x="72" y="14"/>
                  </a:lnTo>
                  <a:lnTo>
                    <a:pt x="73" y="20"/>
                  </a:lnTo>
                  <a:lnTo>
                    <a:pt x="75" y="24"/>
                  </a:lnTo>
                  <a:lnTo>
                    <a:pt x="73" y="30"/>
                  </a:lnTo>
                  <a:lnTo>
                    <a:pt x="72" y="34"/>
                  </a:lnTo>
                  <a:lnTo>
                    <a:pt x="69" y="39"/>
                  </a:lnTo>
                  <a:lnTo>
                    <a:pt x="65" y="42"/>
                  </a:lnTo>
                  <a:lnTo>
                    <a:pt x="60" y="44"/>
                  </a:lnTo>
                  <a:lnTo>
                    <a:pt x="55" y="46"/>
                  </a:lnTo>
                  <a:lnTo>
                    <a:pt x="50" y="47"/>
                  </a:lnTo>
                  <a:lnTo>
                    <a:pt x="44" y="47"/>
                  </a:lnTo>
                  <a:lnTo>
                    <a:pt x="37" y="48"/>
                  </a:lnTo>
                  <a:lnTo>
                    <a:pt x="29" y="47"/>
                  </a:lnTo>
                  <a:lnTo>
                    <a:pt x="22" y="47"/>
                  </a:lnTo>
                  <a:lnTo>
                    <a:pt x="17" y="46"/>
                  </a:lnTo>
                  <a:lnTo>
                    <a:pt x="12" y="43"/>
                  </a:lnTo>
                  <a:lnTo>
                    <a:pt x="8" y="41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8"/>
                  </a:lnTo>
                  <a:lnTo>
                    <a:pt x="20" y="3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7"/>
                  </a:lnTo>
                  <a:lnTo>
                    <a:pt x="12" y="31"/>
                  </a:lnTo>
                  <a:lnTo>
                    <a:pt x="14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8"/>
                  </a:lnTo>
                  <a:lnTo>
                    <a:pt x="60" y="34"/>
                  </a:lnTo>
                  <a:lnTo>
                    <a:pt x="63" y="31"/>
                  </a:lnTo>
                  <a:lnTo>
                    <a:pt x="65" y="27"/>
                  </a:lnTo>
                  <a:lnTo>
                    <a:pt x="65" y="24"/>
                  </a:lnTo>
                  <a:lnTo>
                    <a:pt x="65" y="20"/>
                  </a:lnTo>
                  <a:lnTo>
                    <a:pt x="64" y="17"/>
                  </a:lnTo>
                  <a:lnTo>
                    <a:pt x="60" y="14"/>
                  </a:lnTo>
                  <a:lnTo>
                    <a:pt x="52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Freeform 236"/>
            <p:cNvSpPr>
              <a:spLocks noEditPoints="1"/>
            </p:cNvSpPr>
            <p:nvPr/>
          </p:nvSpPr>
          <p:spPr bwMode="auto">
            <a:xfrm rot="16200000">
              <a:off x="4902995" y="5134770"/>
              <a:ext cx="119063" cy="76200"/>
            </a:xfrm>
            <a:custGeom>
              <a:avLst/>
              <a:gdLst>
                <a:gd name="T0" fmla="*/ 54 w 75"/>
                <a:gd name="T1" fmla="*/ 38 h 48"/>
                <a:gd name="T2" fmla="*/ 61 w 75"/>
                <a:gd name="T3" fmla="*/ 35 h 48"/>
                <a:gd name="T4" fmla="*/ 65 w 75"/>
                <a:gd name="T5" fmla="*/ 29 h 48"/>
                <a:gd name="T6" fmla="*/ 65 w 75"/>
                <a:gd name="T7" fmla="*/ 22 h 48"/>
                <a:gd name="T8" fmla="*/ 60 w 75"/>
                <a:gd name="T9" fmla="*/ 14 h 48"/>
                <a:gd name="T10" fmla="*/ 51 w 75"/>
                <a:gd name="T11" fmla="*/ 10 h 48"/>
                <a:gd name="T12" fmla="*/ 39 w 75"/>
                <a:gd name="T13" fmla="*/ 9 h 48"/>
                <a:gd name="T14" fmla="*/ 47 w 75"/>
                <a:gd name="T15" fmla="*/ 17 h 48"/>
                <a:gd name="T16" fmla="*/ 48 w 75"/>
                <a:gd name="T17" fmla="*/ 27 h 48"/>
                <a:gd name="T18" fmla="*/ 46 w 75"/>
                <a:gd name="T19" fmla="*/ 38 h 48"/>
                <a:gd name="T20" fmla="*/ 38 w 75"/>
                <a:gd name="T21" fmla="*/ 46 h 48"/>
                <a:gd name="T22" fmla="*/ 25 w 75"/>
                <a:gd name="T23" fmla="*/ 48 h 48"/>
                <a:gd name="T24" fmla="*/ 13 w 75"/>
                <a:gd name="T25" fmla="*/ 46 h 48"/>
                <a:gd name="T26" fmla="*/ 4 w 75"/>
                <a:gd name="T27" fmla="*/ 38 h 48"/>
                <a:gd name="T28" fmla="*/ 0 w 75"/>
                <a:gd name="T29" fmla="*/ 26 h 48"/>
                <a:gd name="T30" fmla="*/ 3 w 75"/>
                <a:gd name="T31" fmla="*/ 16 h 48"/>
                <a:gd name="T32" fmla="*/ 8 w 75"/>
                <a:gd name="T33" fmla="*/ 8 h 48"/>
                <a:gd name="T34" fmla="*/ 35 w 75"/>
                <a:gd name="T35" fmla="*/ 0 h 48"/>
                <a:gd name="T36" fmla="*/ 65 w 75"/>
                <a:gd name="T37" fmla="*/ 8 h 48"/>
                <a:gd name="T38" fmla="*/ 72 w 75"/>
                <a:gd name="T39" fmla="*/ 16 h 48"/>
                <a:gd name="T40" fmla="*/ 75 w 75"/>
                <a:gd name="T41" fmla="*/ 26 h 48"/>
                <a:gd name="T42" fmla="*/ 72 w 75"/>
                <a:gd name="T43" fmla="*/ 37 h 48"/>
                <a:gd name="T44" fmla="*/ 65 w 75"/>
                <a:gd name="T45" fmla="*/ 44 h 48"/>
                <a:gd name="T46" fmla="*/ 55 w 75"/>
                <a:gd name="T47" fmla="*/ 47 h 48"/>
                <a:gd name="T48" fmla="*/ 21 w 75"/>
                <a:gd name="T49" fmla="*/ 10 h 48"/>
                <a:gd name="T50" fmla="*/ 13 w 75"/>
                <a:gd name="T51" fmla="*/ 14 h 48"/>
                <a:gd name="T52" fmla="*/ 9 w 75"/>
                <a:gd name="T53" fmla="*/ 21 h 48"/>
                <a:gd name="T54" fmla="*/ 9 w 75"/>
                <a:gd name="T55" fmla="*/ 29 h 48"/>
                <a:gd name="T56" fmla="*/ 13 w 75"/>
                <a:gd name="T57" fmla="*/ 35 h 48"/>
                <a:gd name="T58" fmla="*/ 21 w 75"/>
                <a:gd name="T59" fmla="*/ 39 h 48"/>
                <a:gd name="T60" fmla="*/ 29 w 75"/>
                <a:gd name="T61" fmla="*/ 39 h 48"/>
                <a:gd name="T62" fmla="*/ 37 w 75"/>
                <a:gd name="T63" fmla="*/ 35 h 48"/>
                <a:gd name="T64" fmla="*/ 41 w 75"/>
                <a:gd name="T65" fmla="*/ 29 h 48"/>
                <a:gd name="T66" fmla="*/ 41 w 75"/>
                <a:gd name="T67" fmla="*/ 21 h 48"/>
                <a:gd name="T68" fmla="*/ 37 w 75"/>
                <a:gd name="T69" fmla="*/ 14 h 48"/>
                <a:gd name="T70" fmla="*/ 30 w 75"/>
                <a:gd name="T7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48">
                  <a:moveTo>
                    <a:pt x="55" y="47"/>
                  </a:moveTo>
                  <a:lnTo>
                    <a:pt x="54" y="38"/>
                  </a:lnTo>
                  <a:lnTo>
                    <a:pt x="59" y="37"/>
                  </a:lnTo>
                  <a:lnTo>
                    <a:pt x="61" y="35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5" y="26"/>
                  </a:lnTo>
                  <a:lnTo>
                    <a:pt x="65" y="22"/>
                  </a:lnTo>
                  <a:lnTo>
                    <a:pt x="64" y="18"/>
                  </a:lnTo>
                  <a:lnTo>
                    <a:pt x="60" y="14"/>
                  </a:lnTo>
                  <a:lnTo>
                    <a:pt x="55" y="12"/>
                  </a:lnTo>
                  <a:lnTo>
                    <a:pt x="51" y="10"/>
                  </a:lnTo>
                  <a:lnTo>
                    <a:pt x="46" y="10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7" y="17"/>
                  </a:lnTo>
                  <a:lnTo>
                    <a:pt x="48" y="22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46" y="38"/>
                  </a:lnTo>
                  <a:lnTo>
                    <a:pt x="42" y="43"/>
                  </a:lnTo>
                  <a:lnTo>
                    <a:pt x="38" y="46"/>
                  </a:lnTo>
                  <a:lnTo>
                    <a:pt x="31" y="48"/>
                  </a:lnTo>
                  <a:lnTo>
                    <a:pt x="25" y="48"/>
                  </a:lnTo>
                  <a:lnTo>
                    <a:pt x="18" y="48"/>
                  </a:lnTo>
                  <a:lnTo>
                    <a:pt x="13" y="46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3" y="16"/>
                  </a:lnTo>
                  <a:lnTo>
                    <a:pt x="5" y="12"/>
                  </a:lnTo>
                  <a:lnTo>
                    <a:pt x="8" y="8"/>
                  </a:lnTo>
                  <a:lnTo>
                    <a:pt x="20" y="3"/>
                  </a:lnTo>
                  <a:lnTo>
                    <a:pt x="35" y="0"/>
                  </a:lnTo>
                  <a:lnTo>
                    <a:pt x="54" y="3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2" y="16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3" y="33"/>
                  </a:lnTo>
                  <a:lnTo>
                    <a:pt x="72" y="37"/>
                  </a:lnTo>
                  <a:lnTo>
                    <a:pt x="69" y="41"/>
                  </a:lnTo>
                  <a:lnTo>
                    <a:pt x="65" y="44"/>
                  </a:lnTo>
                  <a:lnTo>
                    <a:pt x="60" y="47"/>
                  </a:lnTo>
                  <a:lnTo>
                    <a:pt x="55" y="47"/>
                  </a:lnTo>
                  <a:close/>
                  <a:moveTo>
                    <a:pt x="25" y="9"/>
                  </a:moveTo>
                  <a:lnTo>
                    <a:pt x="21" y="10"/>
                  </a:lnTo>
                  <a:lnTo>
                    <a:pt x="17" y="12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5"/>
                  </a:lnTo>
                  <a:lnTo>
                    <a:pt x="17" y="38"/>
                  </a:lnTo>
                  <a:lnTo>
                    <a:pt x="21" y="39"/>
                  </a:lnTo>
                  <a:lnTo>
                    <a:pt x="25" y="39"/>
                  </a:lnTo>
                  <a:lnTo>
                    <a:pt x="29" y="39"/>
                  </a:lnTo>
                  <a:lnTo>
                    <a:pt x="33" y="38"/>
                  </a:lnTo>
                  <a:lnTo>
                    <a:pt x="37" y="35"/>
                  </a:lnTo>
                  <a:lnTo>
                    <a:pt x="39" y="33"/>
                  </a:lnTo>
                  <a:lnTo>
                    <a:pt x="41" y="29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9" y="17"/>
                  </a:lnTo>
                  <a:lnTo>
                    <a:pt x="37" y="14"/>
                  </a:lnTo>
                  <a:lnTo>
                    <a:pt x="33" y="12"/>
                  </a:lnTo>
                  <a:lnTo>
                    <a:pt x="30" y="1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Rectangle 237"/>
            <p:cNvSpPr>
              <a:spLocks noChangeArrowheads="1"/>
            </p:cNvSpPr>
            <p:nvPr/>
          </p:nvSpPr>
          <p:spPr bwMode="auto">
            <a:xfrm rot="16200000">
              <a:off x="5622926" y="5016501"/>
              <a:ext cx="19050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Freeform 238"/>
            <p:cNvSpPr>
              <a:spLocks noEditPoints="1"/>
            </p:cNvSpPr>
            <p:nvPr/>
          </p:nvSpPr>
          <p:spPr bwMode="auto">
            <a:xfrm rot="16200000">
              <a:off x="5412582" y="5134770"/>
              <a:ext cx="119063" cy="76200"/>
            </a:xfrm>
            <a:custGeom>
              <a:avLst/>
              <a:gdLst>
                <a:gd name="T0" fmla="*/ 54 w 75"/>
                <a:gd name="T1" fmla="*/ 38 h 48"/>
                <a:gd name="T2" fmla="*/ 61 w 75"/>
                <a:gd name="T3" fmla="*/ 35 h 48"/>
                <a:gd name="T4" fmla="*/ 65 w 75"/>
                <a:gd name="T5" fmla="*/ 29 h 48"/>
                <a:gd name="T6" fmla="*/ 65 w 75"/>
                <a:gd name="T7" fmla="*/ 22 h 48"/>
                <a:gd name="T8" fmla="*/ 60 w 75"/>
                <a:gd name="T9" fmla="*/ 14 h 48"/>
                <a:gd name="T10" fmla="*/ 51 w 75"/>
                <a:gd name="T11" fmla="*/ 10 h 48"/>
                <a:gd name="T12" fmla="*/ 39 w 75"/>
                <a:gd name="T13" fmla="*/ 9 h 48"/>
                <a:gd name="T14" fmla="*/ 47 w 75"/>
                <a:gd name="T15" fmla="*/ 17 h 48"/>
                <a:gd name="T16" fmla="*/ 48 w 75"/>
                <a:gd name="T17" fmla="*/ 27 h 48"/>
                <a:gd name="T18" fmla="*/ 46 w 75"/>
                <a:gd name="T19" fmla="*/ 38 h 48"/>
                <a:gd name="T20" fmla="*/ 38 w 75"/>
                <a:gd name="T21" fmla="*/ 46 h 48"/>
                <a:gd name="T22" fmla="*/ 25 w 75"/>
                <a:gd name="T23" fmla="*/ 48 h 48"/>
                <a:gd name="T24" fmla="*/ 13 w 75"/>
                <a:gd name="T25" fmla="*/ 46 h 48"/>
                <a:gd name="T26" fmla="*/ 4 w 75"/>
                <a:gd name="T27" fmla="*/ 38 h 48"/>
                <a:gd name="T28" fmla="*/ 0 w 75"/>
                <a:gd name="T29" fmla="*/ 26 h 48"/>
                <a:gd name="T30" fmla="*/ 3 w 75"/>
                <a:gd name="T31" fmla="*/ 15 h 48"/>
                <a:gd name="T32" fmla="*/ 8 w 75"/>
                <a:gd name="T33" fmla="*/ 8 h 48"/>
                <a:gd name="T34" fmla="*/ 35 w 75"/>
                <a:gd name="T35" fmla="*/ 0 h 48"/>
                <a:gd name="T36" fmla="*/ 65 w 75"/>
                <a:gd name="T37" fmla="*/ 8 h 48"/>
                <a:gd name="T38" fmla="*/ 72 w 75"/>
                <a:gd name="T39" fmla="*/ 15 h 48"/>
                <a:gd name="T40" fmla="*/ 75 w 75"/>
                <a:gd name="T41" fmla="*/ 26 h 48"/>
                <a:gd name="T42" fmla="*/ 72 w 75"/>
                <a:gd name="T43" fmla="*/ 36 h 48"/>
                <a:gd name="T44" fmla="*/ 65 w 75"/>
                <a:gd name="T45" fmla="*/ 44 h 48"/>
                <a:gd name="T46" fmla="*/ 55 w 75"/>
                <a:gd name="T47" fmla="*/ 47 h 48"/>
                <a:gd name="T48" fmla="*/ 21 w 75"/>
                <a:gd name="T49" fmla="*/ 10 h 48"/>
                <a:gd name="T50" fmla="*/ 13 w 75"/>
                <a:gd name="T51" fmla="*/ 14 h 48"/>
                <a:gd name="T52" fmla="*/ 9 w 75"/>
                <a:gd name="T53" fmla="*/ 21 h 48"/>
                <a:gd name="T54" fmla="*/ 9 w 75"/>
                <a:gd name="T55" fmla="*/ 29 h 48"/>
                <a:gd name="T56" fmla="*/ 13 w 75"/>
                <a:gd name="T57" fmla="*/ 35 h 48"/>
                <a:gd name="T58" fmla="*/ 21 w 75"/>
                <a:gd name="T59" fmla="*/ 39 h 48"/>
                <a:gd name="T60" fmla="*/ 29 w 75"/>
                <a:gd name="T61" fmla="*/ 39 h 48"/>
                <a:gd name="T62" fmla="*/ 37 w 75"/>
                <a:gd name="T63" fmla="*/ 35 h 48"/>
                <a:gd name="T64" fmla="*/ 41 w 75"/>
                <a:gd name="T65" fmla="*/ 29 h 48"/>
                <a:gd name="T66" fmla="*/ 41 w 75"/>
                <a:gd name="T67" fmla="*/ 21 h 48"/>
                <a:gd name="T68" fmla="*/ 37 w 75"/>
                <a:gd name="T69" fmla="*/ 14 h 48"/>
                <a:gd name="T70" fmla="*/ 30 w 75"/>
                <a:gd name="T7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48">
                  <a:moveTo>
                    <a:pt x="55" y="47"/>
                  </a:moveTo>
                  <a:lnTo>
                    <a:pt x="54" y="38"/>
                  </a:lnTo>
                  <a:lnTo>
                    <a:pt x="59" y="36"/>
                  </a:lnTo>
                  <a:lnTo>
                    <a:pt x="61" y="35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5" y="26"/>
                  </a:lnTo>
                  <a:lnTo>
                    <a:pt x="65" y="22"/>
                  </a:lnTo>
                  <a:lnTo>
                    <a:pt x="64" y="18"/>
                  </a:lnTo>
                  <a:lnTo>
                    <a:pt x="60" y="14"/>
                  </a:lnTo>
                  <a:lnTo>
                    <a:pt x="55" y="12"/>
                  </a:lnTo>
                  <a:lnTo>
                    <a:pt x="51" y="10"/>
                  </a:lnTo>
                  <a:lnTo>
                    <a:pt x="46" y="10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7" y="17"/>
                  </a:lnTo>
                  <a:lnTo>
                    <a:pt x="48" y="22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46" y="38"/>
                  </a:lnTo>
                  <a:lnTo>
                    <a:pt x="42" y="42"/>
                  </a:lnTo>
                  <a:lnTo>
                    <a:pt x="38" y="46"/>
                  </a:lnTo>
                  <a:lnTo>
                    <a:pt x="31" y="48"/>
                  </a:lnTo>
                  <a:lnTo>
                    <a:pt x="25" y="48"/>
                  </a:lnTo>
                  <a:lnTo>
                    <a:pt x="18" y="48"/>
                  </a:lnTo>
                  <a:lnTo>
                    <a:pt x="13" y="46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3" y="15"/>
                  </a:lnTo>
                  <a:lnTo>
                    <a:pt x="5" y="12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5" y="0"/>
                  </a:lnTo>
                  <a:lnTo>
                    <a:pt x="54" y="2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2" y="15"/>
                  </a:lnTo>
                  <a:lnTo>
                    <a:pt x="73" y="21"/>
                  </a:lnTo>
                  <a:lnTo>
                    <a:pt x="75" y="26"/>
                  </a:lnTo>
                  <a:lnTo>
                    <a:pt x="73" y="33"/>
                  </a:lnTo>
                  <a:lnTo>
                    <a:pt x="72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47"/>
                  </a:lnTo>
                  <a:lnTo>
                    <a:pt x="55" y="47"/>
                  </a:lnTo>
                  <a:close/>
                  <a:moveTo>
                    <a:pt x="25" y="9"/>
                  </a:moveTo>
                  <a:lnTo>
                    <a:pt x="21" y="10"/>
                  </a:lnTo>
                  <a:lnTo>
                    <a:pt x="17" y="12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5"/>
                  </a:lnTo>
                  <a:lnTo>
                    <a:pt x="17" y="38"/>
                  </a:lnTo>
                  <a:lnTo>
                    <a:pt x="21" y="39"/>
                  </a:lnTo>
                  <a:lnTo>
                    <a:pt x="25" y="39"/>
                  </a:lnTo>
                  <a:lnTo>
                    <a:pt x="29" y="39"/>
                  </a:lnTo>
                  <a:lnTo>
                    <a:pt x="33" y="38"/>
                  </a:lnTo>
                  <a:lnTo>
                    <a:pt x="37" y="35"/>
                  </a:lnTo>
                  <a:lnTo>
                    <a:pt x="39" y="33"/>
                  </a:lnTo>
                  <a:lnTo>
                    <a:pt x="41" y="29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9" y="17"/>
                  </a:lnTo>
                  <a:lnTo>
                    <a:pt x="37" y="14"/>
                  </a:lnTo>
                  <a:lnTo>
                    <a:pt x="33" y="12"/>
                  </a:lnTo>
                  <a:lnTo>
                    <a:pt x="30" y="1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Freeform 239"/>
            <p:cNvSpPr>
              <a:spLocks noEditPoints="1"/>
            </p:cNvSpPr>
            <p:nvPr/>
          </p:nvSpPr>
          <p:spPr bwMode="auto">
            <a:xfrm rot="16200000">
              <a:off x="5503070" y="5134770"/>
              <a:ext cx="119063" cy="76200"/>
            </a:xfrm>
            <a:custGeom>
              <a:avLst/>
              <a:gdLst>
                <a:gd name="T0" fmla="*/ 37 w 75"/>
                <a:gd name="T1" fmla="*/ 0 h 48"/>
                <a:gd name="T2" fmla="*/ 46 w 75"/>
                <a:gd name="T3" fmla="*/ 0 h 48"/>
                <a:gd name="T4" fmla="*/ 52 w 75"/>
                <a:gd name="T5" fmla="*/ 2 h 48"/>
                <a:gd name="T6" fmla="*/ 58 w 75"/>
                <a:gd name="T7" fmla="*/ 3 h 48"/>
                <a:gd name="T8" fmla="*/ 63 w 75"/>
                <a:gd name="T9" fmla="*/ 4 h 48"/>
                <a:gd name="T10" fmla="*/ 67 w 75"/>
                <a:gd name="T11" fmla="*/ 7 h 48"/>
                <a:gd name="T12" fmla="*/ 71 w 75"/>
                <a:gd name="T13" fmla="*/ 11 h 48"/>
                <a:gd name="T14" fmla="*/ 72 w 75"/>
                <a:gd name="T15" fmla="*/ 15 h 48"/>
                <a:gd name="T16" fmla="*/ 73 w 75"/>
                <a:gd name="T17" fmla="*/ 19 h 48"/>
                <a:gd name="T18" fmla="*/ 75 w 75"/>
                <a:gd name="T19" fmla="*/ 24 h 48"/>
                <a:gd name="T20" fmla="*/ 73 w 75"/>
                <a:gd name="T21" fmla="*/ 29 h 48"/>
                <a:gd name="T22" fmla="*/ 72 w 75"/>
                <a:gd name="T23" fmla="*/ 34 h 48"/>
                <a:gd name="T24" fmla="*/ 69 w 75"/>
                <a:gd name="T25" fmla="*/ 38 h 48"/>
                <a:gd name="T26" fmla="*/ 65 w 75"/>
                <a:gd name="T27" fmla="*/ 42 h 48"/>
                <a:gd name="T28" fmla="*/ 60 w 75"/>
                <a:gd name="T29" fmla="*/ 44 h 48"/>
                <a:gd name="T30" fmla="*/ 55 w 75"/>
                <a:gd name="T31" fmla="*/ 46 h 48"/>
                <a:gd name="T32" fmla="*/ 50 w 75"/>
                <a:gd name="T33" fmla="*/ 46 h 48"/>
                <a:gd name="T34" fmla="*/ 44 w 75"/>
                <a:gd name="T35" fmla="*/ 48 h 48"/>
                <a:gd name="T36" fmla="*/ 37 w 75"/>
                <a:gd name="T37" fmla="*/ 48 h 48"/>
                <a:gd name="T38" fmla="*/ 29 w 75"/>
                <a:gd name="T39" fmla="*/ 48 h 48"/>
                <a:gd name="T40" fmla="*/ 22 w 75"/>
                <a:gd name="T41" fmla="*/ 46 h 48"/>
                <a:gd name="T42" fmla="*/ 17 w 75"/>
                <a:gd name="T43" fmla="*/ 45 h 48"/>
                <a:gd name="T44" fmla="*/ 12 w 75"/>
                <a:gd name="T45" fmla="*/ 42 h 48"/>
                <a:gd name="T46" fmla="*/ 8 w 75"/>
                <a:gd name="T47" fmla="*/ 40 h 48"/>
                <a:gd name="T48" fmla="*/ 4 w 75"/>
                <a:gd name="T49" fmla="*/ 37 h 48"/>
                <a:gd name="T50" fmla="*/ 3 w 75"/>
                <a:gd name="T51" fmla="*/ 33 h 48"/>
                <a:gd name="T52" fmla="*/ 1 w 75"/>
                <a:gd name="T53" fmla="*/ 29 h 48"/>
                <a:gd name="T54" fmla="*/ 0 w 75"/>
                <a:gd name="T55" fmla="*/ 24 h 48"/>
                <a:gd name="T56" fmla="*/ 1 w 75"/>
                <a:gd name="T57" fmla="*/ 17 h 48"/>
                <a:gd name="T58" fmla="*/ 4 w 75"/>
                <a:gd name="T59" fmla="*/ 12 h 48"/>
                <a:gd name="T60" fmla="*/ 8 w 75"/>
                <a:gd name="T61" fmla="*/ 7 h 48"/>
                <a:gd name="T62" fmla="*/ 20 w 75"/>
                <a:gd name="T63" fmla="*/ 2 h 48"/>
                <a:gd name="T64" fmla="*/ 37 w 75"/>
                <a:gd name="T65" fmla="*/ 0 h 48"/>
                <a:gd name="T66" fmla="*/ 37 w 75"/>
                <a:gd name="T67" fmla="*/ 10 h 48"/>
                <a:gd name="T68" fmla="*/ 22 w 75"/>
                <a:gd name="T69" fmla="*/ 11 h 48"/>
                <a:gd name="T70" fmla="*/ 14 w 75"/>
                <a:gd name="T71" fmla="*/ 13 h 48"/>
                <a:gd name="T72" fmla="*/ 12 w 75"/>
                <a:gd name="T73" fmla="*/ 16 h 48"/>
                <a:gd name="T74" fmla="*/ 9 w 75"/>
                <a:gd name="T75" fmla="*/ 20 h 48"/>
                <a:gd name="T76" fmla="*/ 9 w 75"/>
                <a:gd name="T77" fmla="*/ 24 h 48"/>
                <a:gd name="T78" fmla="*/ 9 w 75"/>
                <a:gd name="T79" fmla="*/ 28 h 48"/>
                <a:gd name="T80" fmla="*/ 12 w 75"/>
                <a:gd name="T81" fmla="*/ 31 h 48"/>
                <a:gd name="T82" fmla="*/ 14 w 75"/>
                <a:gd name="T83" fmla="*/ 34 h 48"/>
                <a:gd name="T84" fmla="*/ 22 w 75"/>
                <a:gd name="T85" fmla="*/ 37 h 48"/>
                <a:gd name="T86" fmla="*/ 37 w 75"/>
                <a:gd name="T87" fmla="*/ 38 h 48"/>
                <a:gd name="T88" fmla="*/ 51 w 75"/>
                <a:gd name="T89" fmla="*/ 37 h 48"/>
                <a:gd name="T90" fmla="*/ 60 w 75"/>
                <a:gd name="T91" fmla="*/ 34 h 48"/>
                <a:gd name="T92" fmla="*/ 63 w 75"/>
                <a:gd name="T93" fmla="*/ 32 h 48"/>
                <a:gd name="T94" fmla="*/ 65 w 75"/>
                <a:gd name="T95" fmla="*/ 28 h 48"/>
                <a:gd name="T96" fmla="*/ 65 w 75"/>
                <a:gd name="T97" fmla="*/ 24 h 48"/>
                <a:gd name="T98" fmla="*/ 65 w 75"/>
                <a:gd name="T99" fmla="*/ 20 h 48"/>
                <a:gd name="T100" fmla="*/ 64 w 75"/>
                <a:gd name="T101" fmla="*/ 16 h 48"/>
                <a:gd name="T102" fmla="*/ 60 w 75"/>
                <a:gd name="T103" fmla="*/ 13 h 48"/>
                <a:gd name="T104" fmla="*/ 52 w 75"/>
                <a:gd name="T105" fmla="*/ 11 h 48"/>
                <a:gd name="T106" fmla="*/ 37 w 75"/>
                <a:gd name="T107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8">
                  <a:moveTo>
                    <a:pt x="37" y="0"/>
                  </a:moveTo>
                  <a:lnTo>
                    <a:pt x="46" y="0"/>
                  </a:lnTo>
                  <a:lnTo>
                    <a:pt x="52" y="2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7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3" y="19"/>
                  </a:lnTo>
                  <a:lnTo>
                    <a:pt x="75" y="24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9" y="38"/>
                  </a:lnTo>
                  <a:lnTo>
                    <a:pt x="65" y="42"/>
                  </a:lnTo>
                  <a:lnTo>
                    <a:pt x="60" y="44"/>
                  </a:lnTo>
                  <a:lnTo>
                    <a:pt x="55" y="46"/>
                  </a:lnTo>
                  <a:lnTo>
                    <a:pt x="50" y="46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29" y="48"/>
                  </a:lnTo>
                  <a:lnTo>
                    <a:pt x="22" y="46"/>
                  </a:lnTo>
                  <a:lnTo>
                    <a:pt x="17" y="45"/>
                  </a:lnTo>
                  <a:lnTo>
                    <a:pt x="12" y="42"/>
                  </a:lnTo>
                  <a:lnTo>
                    <a:pt x="8" y="40"/>
                  </a:lnTo>
                  <a:lnTo>
                    <a:pt x="4" y="37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7"/>
                  </a:lnTo>
                  <a:lnTo>
                    <a:pt x="20" y="2"/>
                  </a:lnTo>
                  <a:lnTo>
                    <a:pt x="37" y="0"/>
                  </a:lnTo>
                  <a:close/>
                  <a:moveTo>
                    <a:pt x="37" y="10"/>
                  </a:moveTo>
                  <a:lnTo>
                    <a:pt x="22" y="11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31"/>
                  </a:lnTo>
                  <a:lnTo>
                    <a:pt x="14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5" y="24"/>
                  </a:lnTo>
                  <a:lnTo>
                    <a:pt x="65" y="20"/>
                  </a:lnTo>
                  <a:lnTo>
                    <a:pt x="64" y="16"/>
                  </a:lnTo>
                  <a:lnTo>
                    <a:pt x="60" y="13"/>
                  </a:lnTo>
                  <a:lnTo>
                    <a:pt x="52" y="11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Rectangle 240"/>
            <p:cNvSpPr>
              <a:spLocks noChangeArrowheads="1"/>
            </p:cNvSpPr>
            <p:nvPr/>
          </p:nvSpPr>
          <p:spPr bwMode="auto">
            <a:xfrm rot="16200000">
              <a:off x="5622926" y="5216526"/>
              <a:ext cx="14288" cy="1428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Freeform 241"/>
            <p:cNvSpPr>
              <a:spLocks noEditPoints="1"/>
            </p:cNvSpPr>
            <p:nvPr/>
          </p:nvSpPr>
          <p:spPr bwMode="auto">
            <a:xfrm rot="16200000">
              <a:off x="5637213" y="5133976"/>
              <a:ext cx="119063" cy="77788"/>
            </a:xfrm>
            <a:custGeom>
              <a:avLst/>
              <a:gdLst>
                <a:gd name="T0" fmla="*/ 37 w 75"/>
                <a:gd name="T1" fmla="*/ 0 h 49"/>
                <a:gd name="T2" fmla="*/ 46 w 75"/>
                <a:gd name="T3" fmla="*/ 2 h 49"/>
                <a:gd name="T4" fmla="*/ 52 w 75"/>
                <a:gd name="T5" fmla="*/ 2 h 49"/>
                <a:gd name="T6" fmla="*/ 58 w 75"/>
                <a:gd name="T7" fmla="*/ 3 h 49"/>
                <a:gd name="T8" fmla="*/ 63 w 75"/>
                <a:gd name="T9" fmla="*/ 5 h 49"/>
                <a:gd name="T10" fmla="*/ 67 w 75"/>
                <a:gd name="T11" fmla="*/ 8 h 49"/>
                <a:gd name="T12" fmla="*/ 71 w 75"/>
                <a:gd name="T13" fmla="*/ 11 h 49"/>
                <a:gd name="T14" fmla="*/ 72 w 75"/>
                <a:gd name="T15" fmla="*/ 15 h 49"/>
                <a:gd name="T16" fmla="*/ 73 w 75"/>
                <a:gd name="T17" fmla="*/ 20 h 49"/>
                <a:gd name="T18" fmla="*/ 75 w 75"/>
                <a:gd name="T19" fmla="*/ 24 h 49"/>
                <a:gd name="T20" fmla="*/ 73 w 75"/>
                <a:gd name="T21" fmla="*/ 30 h 49"/>
                <a:gd name="T22" fmla="*/ 72 w 75"/>
                <a:gd name="T23" fmla="*/ 36 h 49"/>
                <a:gd name="T24" fmla="*/ 69 w 75"/>
                <a:gd name="T25" fmla="*/ 39 h 49"/>
                <a:gd name="T26" fmla="*/ 65 w 75"/>
                <a:gd name="T27" fmla="*/ 42 h 49"/>
                <a:gd name="T28" fmla="*/ 60 w 75"/>
                <a:gd name="T29" fmla="*/ 45 h 49"/>
                <a:gd name="T30" fmla="*/ 55 w 75"/>
                <a:gd name="T31" fmla="*/ 46 h 49"/>
                <a:gd name="T32" fmla="*/ 50 w 75"/>
                <a:gd name="T33" fmla="*/ 47 h 49"/>
                <a:gd name="T34" fmla="*/ 44 w 75"/>
                <a:gd name="T35" fmla="*/ 47 h 49"/>
                <a:gd name="T36" fmla="*/ 37 w 75"/>
                <a:gd name="T37" fmla="*/ 49 h 49"/>
                <a:gd name="T38" fmla="*/ 29 w 75"/>
                <a:gd name="T39" fmla="*/ 47 h 49"/>
                <a:gd name="T40" fmla="*/ 22 w 75"/>
                <a:gd name="T41" fmla="*/ 47 h 49"/>
                <a:gd name="T42" fmla="*/ 17 w 75"/>
                <a:gd name="T43" fmla="*/ 46 h 49"/>
                <a:gd name="T44" fmla="*/ 12 w 75"/>
                <a:gd name="T45" fmla="*/ 43 h 49"/>
                <a:gd name="T46" fmla="*/ 8 w 75"/>
                <a:gd name="T47" fmla="*/ 41 h 49"/>
                <a:gd name="T48" fmla="*/ 4 w 75"/>
                <a:gd name="T49" fmla="*/ 38 h 49"/>
                <a:gd name="T50" fmla="*/ 3 w 75"/>
                <a:gd name="T51" fmla="*/ 34 h 49"/>
                <a:gd name="T52" fmla="*/ 1 w 75"/>
                <a:gd name="T53" fmla="*/ 29 h 49"/>
                <a:gd name="T54" fmla="*/ 0 w 75"/>
                <a:gd name="T55" fmla="*/ 24 h 49"/>
                <a:gd name="T56" fmla="*/ 1 w 75"/>
                <a:gd name="T57" fmla="*/ 17 h 49"/>
                <a:gd name="T58" fmla="*/ 4 w 75"/>
                <a:gd name="T59" fmla="*/ 12 h 49"/>
                <a:gd name="T60" fmla="*/ 8 w 75"/>
                <a:gd name="T61" fmla="*/ 8 h 49"/>
                <a:gd name="T62" fmla="*/ 20 w 75"/>
                <a:gd name="T63" fmla="*/ 3 h 49"/>
                <a:gd name="T64" fmla="*/ 37 w 75"/>
                <a:gd name="T65" fmla="*/ 0 h 49"/>
                <a:gd name="T66" fmla="*/ 37 w 75"/>
                <a:gd name="T67" fmla="*/ 11 h 49"/>
                <a:gd name="T68" fmla="*/ 22 w 75"/>
                <a:gd name="T69" fmla="*/ 11 h 49"/>
                <a:gd name="T70" fmla="*/ 14 w 75"/>
                <a:gd name="T71" fmla="*/ 15 h 49"/>
                <a:gd name="T72" fmla="*/ 12 w 75"/>
                <a:gd name="T73" fmla="*/ 17 h 49"/>
                <a:gd name="T74" fmla="*/ 9 w 75"/>
                <a:gd name="T75" fmla="*/ 21 h 49"/>
                <a:gd name="T76" fmla="*/ 9 w 75"/>
                <a:gd name="T77" fmla="*/ 24 h 49"/>
                <a:gd name="T78" fmla="*/ 9 w 75"/>
                <a:gd name="T79" fmla="*/ 28 h 49"/>
                <a:gd name="T80" fmla="*/ 12 w 75"/>
                <a:gd name="T81" fmla="*/ 32 h 49"/>
                <a:gd name="T82" fmla="*/ 14 w 75"/>
                <a:gd name="T83" fmla="*/ 34 h 49"/>
                <a:gd name="T84" fmla="*/ 22 w 75"/>
                <a:gd name="T85" fmla="*/ 38 h 49"/>
                <a:gd name="T86" fmla="*/ 37 w 75"/>
                <a:gd name="T87" fmla="*/ 38 h 49"/>
                <a:gd name="T88" fmla="*/ 51 w 75"/>
                <a:gd name="T89" fmla="*/ 38 h 49"/>
                <a:gd name="T90" fmla="*/ 60 w 75"/>
                <a:gd name="T91" fmla="*/ 34 h 49"/>
                <a:gd name="T92" fmla="*/ 63 w 75"/>
                <a:gd name="T93" fmla="*/ 32 h 49"/>
                <a:gd name="T94" fmla="*/ 65 w 75"/>
                <a:gd name="T95" fmla="*/ 28 h 49"/>
                <a:gd name="T96" fmla="*/ 65 w 75"/>
                <a:gd name="T97" fmla="*/ 24 h 49"/>
                <a:gd name="T98" fmla="*/ 65 w 75"/>
                <a:gd name="T99" fmla="*/ 20 h 49"/>
                <a:gd name="T100" fmla="*/ 64 w 75"/>
                <a:gd name="T101" fmla="*/ 17 h 49"/>
                <a:gd name="T102" fmla="*/ 60 w 75"/>
                <a:gd name="T103" fmla="*/ 15 h 49"/>
                <a:gd name="T104" fmla="*/ 52 w 75"/>
                <a:gd name="T105" fmla="*/ 11 h 49"/>
                <a:gd name="T106" fmla="*/ 37 w 75"/>
                <a:gd name="T107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9">
                  <a:moveTo>
                    <a:pt x="37" y="0"/>
                  </a:moveTo>
                  <a:lnTo>
                    <a:pt x="46" y="2"/>
                  </a:lnTo>
                  <a:lnTo>
                    <a:pt x="52" y="2"/>
                  </a:lnTo>
                  <a:lnTo>
                    <a:pt x="58" y="3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3" y="20"/>
                  </a:lnTo>
                  <a:lnTo>
                    <a:pt x="75" y="24"/>
                  </a:lnTo>
                  <a:lnTo>
                    <a:pt x="73" y="30"/>
                  </a:lnTo>
                  <a:lnTo>
                    <a:pt x="72" y="36"/>
                  </a:lnTo>
                  <a:lnTo>
                    <a:pt x="69" y="39"/>
                  </a:lnTo>
                  <a:lnTo>
                    <a:pt x="65" y="42"/>
                  </a:lnTo>
                  <a:lnTo>
                    <a:pt x="60" y="45"/>
                  </a:lnTo>
                  <a:lnTo>
                    <a:pt x="55" y="46"/>
                  </a:lnTo>
                  <a:lnTo>
                    <a:pt x="50" y="47"/>
                  </a:lnTo>
                  <a:lnTo>
                    <a:pt x="44" y="47"/>
                  </a:lnTo>
                  <a:lnTo>
                    <a:pt x="37" y="49"/>
                  </a:lnTo>
                  <a:lnTo>
                    <a:pt x="29" y="47"/>
                  </a:lnTo>
                  <a:lnTo>
                    <a:pt x="22" y="47"/>
                  </a:lnTo>
                  <a:lnTo>
                    <a:pt x="17" y="46"/>
                  </a:lnTo>
                  <a:lnTo>
                    <a:pt x="12" y="43"/>
                  </a:lnTo>
                  <a:lnTo>
                    <a:pt x="8" y="41"/>
                  </a:lnTo>
                  <a:lnTo>
                    <a:pt x="4" y="38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8" y="8"/>
                  </a:lnTo>
                  <a:lnTo>
                    <a:pt x="20" y="3"/>
                  </a:lnTo>
                  <a:lnTo>
                    <a:pt x="37" y="0"/>
                  </a:lnTo>
                  <a:close/>
                  <a:moveTo>
                    <a:pt x="37" y="11"/>
                  </a:moveTo>
                  <a:lnTo>
                    <a:pt x="22" y="11"/>
                  </a:lnTo>
                  <a:lnTo>
                    <a:pt x="14" y="15"/>
                  </a:lnTo>
                  <a:lnTo>
                    <a:pt x="12" y="17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22" y="38"/>
                  </a:lnTo>
                  <a:lnTo>
                    <a:pt x="37" y="38"/>
                  </a:lnTo>
                  <a:lnTo>
                    <a:pt x="51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5" y="24"/>
                  </a:lnTo>
                  <a:lnTo>
                    <a:pt x="65" y="20"/>
                  </a:lnTo>
                  <a:lnTo>
                    <a:pt x="64" y="17"/>
                  </a:lnTo>
                  <a:lnTo>
                    <a:pt x="60" y="15"/>
                  </a:lnTo>
                  <a:lnTo>
                    <a:pt x="52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Freeform 242"/>
            <p:cNvSpPr>
              <a:spLocks noEditPoints="1"/>
            </p:cNvSpPr>
            <p:nvPr/>
          </p:nvSpPr>
          <p:spPr bwMode="auto">
            <a:xfrm rot="16200000">
              <a:off x="5726113" y="5135563"/>
              <a:ext cx="119063" cy="74613"/>
            </a:xfrm>
            <a:custGeom>
              <a:avLst/>
              <a:gdLst>
                <a:gd name="T0" fmla="*/ 44 w 75"/>
                <a:gd name="T1" fmla="*/ 7 h 47"/>
                <a:gd name="T2" fmla="*/ 51 w 75"/>
                <a:gd name="T3" fmla="*/ 2 h 47"/>
                <a:gd name="T4" fmla="*/ 61 w 75"/>
                <a:gd name="T5" fmla="*/ 2 h 47"/>
                <a:gd name="T6" fmla="*/ 69 w 75"/>
                <a:gd name="T7" fmla="*/ 7 h 47"/>
                <a:gd name="T8" fmla="*/ 73 w 75"/>
                <a:gd name="T9" fmla="*/ 17 h 47"/>
                <a:gd name="T10" fmla="*/ 73 w 75"/>
                <a:gd name="T11" fmla="*/ 28 h 47"/>
                <a:gd name="T12" fmla="*/ 69 w 75"/>
                <a:gd name="T13" fmla="*/ 37 h 47"/>
                <a:gd name="T14" fmla="*/ 60 w 75"/>
                <a:gd name="T15" fmla="*/ 43 h 47"/>
                <a:gd name="T16" fmla="*/ 51 w 75"/>
                <a:gd name="T17" fmla="*/ 43 h 47"/>
                <a:gd name="T18" fmla="*/ 44 w 75"/>
                <a:gd name="T19" fmla="*/ 37 h 47"/>
                <a:gd name="T20" fmla="*/ 41 w 75"/>
                <a:gd name="T21" fmla="*/ 37 h 47"/>
                <a:gd name="T22" fmla="*/ 34 w 75"/>
                <a:gd name="T23" fmla="*/ 43 h 47"/>
                <a:gd name="T24" fmla="*/ 27 w 75"/>
                <a:gd name="T25" fmla="*/ 45 h 47"/>
                <a:gd name="T26" fmla="*/ 17 w 75"/>
                <a:gd name="T27" fmla="*/ 45 h 47"/>
                <a:gd name="T28" fmla="*/ 6 w 75"/>
                <a:gd name="T29" fmla="*/ 40 h 47"/>
                <a:gd name="T30" fmla="*/ 1 w 75"/>
                <a:gd name="T31" fmla="*/ 30 h 47"/>
                <a:gd name="T32" fmla="*/ 1 w 75"/>
                <a:gd name="T33" fmla="*/ 17 h 47"/>
                <a:gd name="T34" fmla="*/ 6 w 75"/>
                <a:gd name="T35" fmla="*/ 6 h 47"/>
                <a:gd name="T36" fmla="*/ 17 w 75"/>
                <a:gd name="T37" fmla="*/ 1 h 47"/>
                <a:gd name="T38" fmla="*/ 27 w 75"/>
                <a:gd name="T39" fmla="*/ 0 h 47"/>
                <a:gd name="T40" fmla="*/ 35 w 75"/>
                <a:gd name="T41" fmla="*/ 3 h 47"/>
                <a:gd name="T42" fmla="*/ 41 w 75"/>
                <a:gd name="T43" fmla="*/ 9 h 47"/>
                <a:gd name="T44" fmla="*/ 56 w 75"/>
                <a:gd name="T45" fmla="*/ 11 h 47"/>
                <a:gd name="T46" fmla="*/ 48 w 75"/>
                <a:gd name="T47" fmla="*/ 14 h 47"/>
                <a:gd name="T48" fmla="*/ 46 w 75"/>
                <a:gd name="T49" fmla="*/ 19 h 47"/>
                <a:gd name="T50" fmla="*/ 46 w 75"/>
                <a:gd name="T51" fmla="*/ 27 h 47"/>
                <a:gd name="T52" fmla="*/ 48 w 75"/>
                <a:gd name="T53" fmla="*/ 31 h 47"/>
                <a:gd name="T54" fmla="*/ 55 w 75"/>
                <a:gd name="T55" fmla="*/ 35 h 47"/>
                <a:gd name="T56" fmla="*/ 63 w 75"/>
                <a:gd name="T57" fmla="*/ 31 h 47"/>
                <a:gd name="T58" fmla="*/ 65 w 75"/>
                <a:gd name="T59" fmla="*/ 26 h 47"/>
                <a:gd name="T60" fmla="*/ 65 w 75"/>
                <a:gd name="T61" fmla="*/ 19 h 47"/>
                <a:gd name="T62" fmla="*/ 63 w 75"/>
                <a:gd name="T63" fmla="*/ 14 h 47"/>
                <a:gd name="T64" fmla="*/ 56 w 75"/>
                <a:gd name="T65" fmla="*/ 11 h 47"/>
                <a:gd name="T66" fmla="*/ 20 w 75"/>
                <a:gd name="T67" fmla="*/ 10 h 47"/>
                <a:gd name="T68" fmla="*/ 13 w 75"/>
                <a:gd name="T69" fmla="*/ 13 h 47"/>
                <a:gd name="T70" fmla="*/ 9 w 75"/>
                <a:gd name="T71" fmla="*/ 19 h 47"/>
                <a:gd name="T72" fmla="*/ 9 w 75"/>
                <a:gd name="T73" fmla="*/ 27 h 47"/>
                <a:gd name="T74" fmla="*/ 13 w 75"/>
                <a:gd name="T75" fmla="*/ 34 h 47"/>
                <a:gd name="T76" fmla="*/ 20 w 75"/>
                <a:gd name="T77" fmla="*/ 36 h 47"/>
                <a:gd name="T78" fmla="*/ 26 w 75"/>
                <a:gd name="T79" fmla="*/ 36 h 47"/>
                <a:gd name="T80" fmla="*/ 33 w 75"/>
                <a:gd name="T81" fmla="*/ 32 h 47"/>
                <a:gd name="T82" fmla="*/ 37 w 75"/>
                <a:gd name="T83" fmla="*/ 27 h 47"/>
                <a:gd name="T84" fmla="*/ 37 w 75"/>
                <a:gd name="T85" fmla="*/ 19 h 47"/>
                <a:gd name="T86" fmla="*/ 33 w 75"/>
                <a:gd name="T87" fmla="*/ 13 h 47"/>
                <a:gd name="T88" fmla="*/ 27 w 75"/>
                <a:gd name="T8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47">
                  <a:moveTo>
                    <a:pt x="42" y="13"/>
                  </a:moveTo>
                  <a:lnTo>
                    <a:pt x="44" y="7"/>
                  </a:lnTo>
                  <a:lnTo>
                    <a:pt x="47" y="5"/>
                  </a:lnTo>
                  <a:lnTo>
                    <a:pt x="51" y="2"/>
                  </a:lnTo>
                  <a:lnTo>
                    <a:pt x="56" y="2"/>
                  </a:lnTo>
                  <a:lnTo>
                    <a:pt x="61" y="2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72" y="11"/>
                  </a:lnTo>
                  <a:lnTo>
                    <a:pt x="73" y="17"/>
                  </a:lnTo>
                  <a:lnTo>
                    <a:pt x="75" y="23"/>
                  </a:lnTo>
                  <a:lnTo>
                    <a:pt x="73" y="28"/>
                  </a:lnTo>
                  <a:lnTo>
                    <a:pt x="72" y="34"/>
                  </a:lnTo>
                  <a:lnTo>
                    <a:pt x="69" y="37"/>
                  </a:lnTo>
                  <a:lnTo>
                    <a:pt x="65" y="41"/>
                  </a:lnTo>
                  <a:lnTo>
                    <a:pt x="60" y="43"/>
                  </a:lnTo>
                  <a:lnTo>
                    <a:pt x="56" y="44"/>
                  </a:lnTo>
                  <a:lnTo>
                    <a:pt x="51" y="43"/>
                  </a:lnTo>
                  <a:lnTo>
                    <a:pt x="47" y="41"/>
                  </a:lnTo>
                  <a:lnTo>
                    <a:pt x="44" y="37"/>
                  </a:lnTo>
                  <a:lnTo>
                    <a:pt x="42" y="34"/>
                  </a:lnTo>
                  <a:lnTo>
                    <a:pt x="41" y="37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31" y="44"/>
                  </a:lnTo>
                  <a:lnTo>
                    <a:pt x="27" y="45"/>
                  </a:lnTo>
                  <a:lnTo>
                    <a:pt x="22" y="47"/>
                  </a:lnTo>
                  <a:lnTo>
                    <a:pt x="17" y="45"/>
                  </a:lnTo>
                  <a:lnTo>
                    <a:pt x="12" y="43"/>
                  </a:lnTo>
                  <a:lnTo>
                    <a:pt x="6" y="40"/>
                  </a:lnTo>
                  <a:lnTo>
                    <a:pt x="3" y="35"/>
                  </a:lnTo>
                  <a:lnTo>
                    <a:pt x="1" y="30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3" y="11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7" y="1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5" y="3"/>
                  </a:lnTo>
                  <a:lnTo>
                    <a:pt x="38" y="6"/>
                  </a:lnTo>
                  <a:lnTo>
                    <a:pt x="41" y="9"/>
                  </a:lnTo>
                  <a:lnTo>
                    <a:pt x="42" y="13"/>
                  </a:lnTo>
                  <a:close/>
                  <a:moveTo>
                    <a:pt x="56" y="11"/>
                  </a:moveTo>
                  <a:lnTo>
                    <a:pt x="52" y="13"/>
                  </a:lnTo>
                  <a:lnTo>
                    <a:pt x="48" y="14"/>
                  </a:lnTo>
                  <a:lnTo>
                    <a:pt x="47" y="17"/>
                  </a:lnTo>
                  <a:lnTo>
                    <a:pt x="46" y="19"/>
                  </a:lnTo>
                  <a:lnTo>
                    <a:pt x="46" y="23"/>
                  </a:lnTo>
                  <a:lnTo>
                    <a:pt x="46" y="27"/>
                  </a:lnTo>
                  <a:lnTo>
                    <a:pt x="47" y="30"/>
                  </a:lnTo>
                  <a:lnTo>
                    <a:pt x="48" y="31"/>
                  </a:lnTo>
                  <a:lnTo>
                    <a:pt x="52" y="34"/>
                  </a:lnTo>
                  <a:lnTo>
                    <a:pt x="55" y="35"/>
                  </a:lnTo>
                  <a:lnTo>
                    <a:pt x="60" y="34"/>
                  </a:lnTo>
                  <a:lnTo>
                    <a:pt x="63" y="31"/>
                  </a:lnTo>
                  <a:lnTo>
                    <a:pt x="64" y="30"/>
                  </a:lnTo>
                  <a:lnTo>
                    <a:pt x="65" y="26"/>
                  </a:lnTo>
                  <a:lnTo>
                    <a:pt x="65" y="23"/>
                  </a:lnTo>
                  <a:lnTo>
                    <a:pt x="65" y="19"/>
                  </a:lnTo>
                  <a:lnTo>
                    <a:pt x="64" y="17"/>
                  </a:lnTo>
                  <a:lnTo>
                    <a:pt x="63" y="14"/>
                  </a:lnTo>
                  <a:lnTo>
                    <a:pt x="60" y="13"/>
                  </a:lnTo>
                  <a:lnTo>
                    <a:pt x="56" y="11"/>
                  </a:lnTo>
                  <a:close/>
                  <a:moveTo>
                    <a:pt x="24" y="9"/>
                  </a:moveTo>
                  <a:lnTo>
                    <a:pt x="20" y="10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3" y="34"/>
                  </a:lnTo>
                  <a:lnTo>
                    <a:pt x="16" y="35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3" y="32"/>
                  </a:lnTo>
                  <a:lnTo>
                    <a:pt x="35" y="30"/>
                  </a:lnTo>
                  <a:lnTo>
                    <a:pt x="37" y="27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5" y="15"/>
                  </a:lnTo>
                  <a:lnTo>
                    <a:pt x="33" y="13"/>
                  </a:lnTo>
                  <a:lnTo>
                    <a:pt x="30" y="11"/>
                  </a:lnTo>
                  <a:lnTo>
                    <a:pt x="27" y="10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Rectangle 243"/>
            <p:cNvSpPr>
              <a:spLocks noChangeArrowheads="1"/>
            </p:cNvSpPr>
            <p:nvPr/>
          </p:nvSpPr>
          <p:spPr bwMode="auto">
            <a:xfrm rot="16200000">
              <a:off x="2546351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Rectangle 244"/>
            <p:cNvSpPr>
              <a:spLocks noChangeArrowheads="1"/>
            </p:cNvSpPr>
            <p:nvPr/>
          </p:nvSpPr>
          <p:spPr bwMode="auto">
            <a:xfrm rot="16200000">
              <a:off x="2752726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Rectangle 245"/>
            <p:cNvSpPr>
              <a:spLocks noChangeArrowheads="1"/>
            </p:cNvSpPr>
            <p:nvPr/>
          </p:nvSpPr>
          <p:spPr bwMode="auto">
            <a:xfrm rot="16200000">
              <a:off x="2957513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Rectangle 246"/>
            <p:cNvSpPr>
              <a:spLocks noChangeArrowheads="1"/>
            </p:cNvSpPr>
            <p:nvPr/>
          </p:nvSpPr>
          <p:spPr bwMode="auto">
            <a:xfrm rot="16200000">
              <a:off x="3367088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Rectangle 247"/>
            <p:cNvSpPr>
              <a:spLocks noChangeArrowheads="1"/>
            </p:cNvSpPr>
            <p:nvPr/>
          </p:nvSpPr>
          <p:spPr bwMode="auto">
            <a:xfrm rot="16200000">
              <a:off x="3573463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Rectangle 248"/>
            <p:cNvSpPr>
              <a:spLocks noChangeArrowheads="1"/>
            </p:cNvSpPr>
            <p:nvPr/>
          </p:nvSpPr>
          <p:spPr bwMode="auto">
            <a:xfrm rot="16200000">
              <a:off x="3779838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Rectangle 249"/>
            <p:cNvSpPr>
              <a:spLocks noChangeArrowheads="1"/>
            </p:cNvSpPr>
            <p:nvPr/>
          </p:nvSpPr>
          <p:spPr bwMode="auto">
            <a:xfrm rot="16200000">
              <a:off x="4189413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Rectangle 250"/>
            <p:cNvSpPr>
              <a:spLocks noChangeArrowheads="1"/>
            </p:cNvSpPr>
            <p:nvPr/>
          </p:nvSpPr>
          <p:spPr bwMode="auto">
            <a:xfrm rot="16200000">
              <a:off x="4394201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Rectangle 251"/>
            <p:cNvSpPr>
              <a:spLocks noChangeArrowheads="1"/>
            </p:cNvSpPr>
            <p:nvPr/>
          </p:nvSpPr>
          <p:spPr bwMode="auto">
            <a:xfrm rot="16200000">
              <a:off x="4600576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Rectangle 252"/>
            <p:cNvSpPr>
              <a:spLocks noChangeArrowheads="1"/>
            </p:cNvSpPr>
            <p:nvPr/>
          </p:nvSpPr>
          <p:spPr bwMode="auto">
            <a:xfrm rot="16200000">
              <a:off x="5010151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Rectangle 253"/>
            <p:cNvSpPr>
              <a:spLocks noChangeArrowheads="1"/>
            </p:cNvSpPr>
            <p:nvPr/>
          </p:nvSpPr>
          <p:spPr bwMode="auto">
            <a:xfrm rot="16200000">
              <a:off x="5216526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Rectangle 254"/>
            <p:cNvSpPr>
              <a:spLocks noChangeArrowheads="1"/>
            </p:cNvSpPr>
            <p:nvPr/>
          </p:nvSpPr>
          <p:spPr bwMode="auto">
            <a:xfrm rot="16200000">
              <a:off x="5421313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Rectangle 255"/>
            <p:cNvSpPr>
              <a:spLocks noChangeArrowheads="1"/>
            </p:cNvSpPr>
            <p:nvPr/>
          </p:nvSpPr>
          <p:spPr bwMode="auto">
            <a:xfrm rot="16200000">
              <a:off x="5830888" y="5021263"/>
              <a:ext cx="9525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Rectangle 257"/>
            <p:cNvSpPr>
              <a:spLocks noChangeArrowheads="1"/>
            </p:cNvSpPr>
            <p:nvPr/>
          </p:nvSpPr>
          <p:spPr bwMode="auto">
            <a:xfrm rot="16200000">
              <a:off x="4181476" y="2178051"/>
              <a:ext cx="6350" cy="3692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Rectangle 258"/>
            <p:cNvSpPr>
              <a:spLocks noChangeArrowheads="1"/>
            </p:cNvSpPr>
            <p:nvPr/>
          </p:nvSpPr>
          <p:spPr bwMode="auto">
            <a:xfrm rot="16200000">
              <a:off x="2336007" y="4031457"/>
              <a:ext cx="2063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Rectangle 259"/>
            <p:cNvSpPr>
              <a:spLocks noChangeArrowheads="1"/>
            </p:cNvSpPr>
            <p:nvPr/>
          </p:nvSpPr>
          <p:spPr bwMode="auto">
            <a:xfrm rot="16200000">
              <a:off x="3156744" y="4031457"/>
              <a:ext cx="2063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Rectangle 260"/>
            <p:cNvSpPr>
              <a:spLocks noChangeArrowheads="1"/>
            </p:cNvSpPr>
            <p:nvPr/>
          </p:nvSpPr>
          <p:spPr bwMode="auto">
            <a:xfrm rot="16200000">
              <a:off x="3977482" y="4031457"/>
              <a:ext cx="2063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Rectangle 261"/>
            <p:cNvSpPr>
              <a:spLocks noChangeArrowheads="1"/>
            </p:cNvSpPr>
            <p:nvPr/>
          </p:nvSpPr>
          <p:spPr bwMode="auto">
            <a:xfrm rot="16200000">
              <a:off x="4801395" y="4031457"/>
              <a:ext cx="2063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Rectangle 262"/>
            <p:cNvSpPr>
              <a:spLocks noChangeArrowheads="1"/>
            </p:cNvSpPr>
            <p:nvPr/>
          </p:nvSpPr>
          <p:spPr bwMode="auto">
            <a:xfrm rot="16200000">
              <a:off x="5622132" y="4031457"/>
              <a:ext cx="2063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Rectangle 263"/>
            <p:cNvSpPr>
              <a:spLocks noChangeArrowheads="1"/>
            </p:cNvSpPr>
            <p:nvPr/>
          </p:nvSpPr>
          <p:spPr bwMode="auto">
            <a:xfrm rot="16200000">
              <a:off x="2545557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Rectangle 264"/>
            <p:cNvSpPr>
              <a:spLocks noChangeArrowheads="1"/>
            </p:cNvSpPr>
            <p:nvPr/>
          </p:nvSpPr>
          <p:spPr bwMode="auto">
            <a:xfrm rot="16200000">
              <a:off x="2751932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Rectangle 265"/>
            <p:cNvSpPr>
              <a:spLocks noChangeArrowheads="1"/>
            </p:cNvSpPr>
            <p:nvPr/>
          </p:nvSpPr>
          <p:spPr bwMode="auto">
            <a:xfrm rot="16200000">
              <a:off x="2956719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Rectangle 266"/>
            <p:cNvSpPr>
              <a:spLocks noChangeArrowheads="1"/>
            </p:cNvSpPr>
            <p:nvPr/>
          </p:nvSpPr>
          <p:spPr bwMode="auto">
            <a:xfrm rot="16200000">
              <a:off x="3366294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Rectangle 267"/>
            <p:cNvSpPr>
              <a:spLocks noChangeArrowheads="1"/>
            </p:cNvSpPr>
            <p:nvPr/>
          </p:nvSpPr>
          <p:spPr bwMode="auto">
            <a:xfrm rot="16200000">
              <a:off x="3572669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Rectangle 268"/>
            <p:cNvSpPr>
              <a:spLocks noChangeArrowheads="1"/>
            </p:cNvSpPr>
            <p:nvPr/>
          </p:nvSpPr>
          <p:spPr bwMode="auto">
            <a:xfrm rot="16200000">
              <a:off x="3779044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Rectangle 269"/>
            <p:cNvSpPr>
              <a:spLocks noChangeArrowheads="1"/>
            </p:cNvSpPr>
            <p:nvPr/>
          </p:nvSpPr>
          <p:spPr bwMode="auto">
            <a:xfrm rot="16200000">
              <a:off x="4188620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Rectangle 270"/>
            <p:cNvSpPr>
              <a:spLocks noChangeArrowheads="1"/>
            </p:cNvSpPr>
            <p:nvPr/>
          </p:nvSpPr>
          <p:spPr bwMode="auto">
            <a:xfrm rot="16200000">
              <a:off x="4393407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Rectangle 271"/>
            <p:cNvSpPr>
              <a:spLocks noChangeArrowheads="1"/>
            </p:cNvSpPr>
            <p:nvPr/>
          </p:nvSpPr>
          <p:spPr bwMode="auto">
            <a:xfrm rot="16200000">
              <a:off x="4599782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Rectangle 272"/>
            <p:cNvSpPr>
              <a:spLocks noChangeArrowheads="1"/>
            </p:cNvSpPr>
            <p:nvPr/>
          </p:nvSpPr>
          <p:spPr bwMode="auto">
            <a:xfrm rot="16200000">
              <a:off x="5009357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Rectangle 273"/>
            <p:cNvSpPr>
              <a:spLocks noChangeArrowheads="1"/>
            </p:cNvSpPr>
            <p:nvPr/>
          </p:nvSpPr>
          <p:spPr bwMode="auto">
            <a:xfrm rot="16200000">
              <a:off x="5215732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Rectangle 274"/>
            <p:cNvSpPr>
              <a:spLocks noChangeArrowheads="1"/>
            </p:cNvSpPr>
            <p:nvPr/>
          </p:nvSpPr>
          <p:spPr bwMode="auto">
            <a:xfrm rot="16200000">
              <a:off x="5420520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Rectangle 275"/>
            <p:cNvSpPr>
              <a:spLocks noChangeArrowheads="1"/>
            </p:cNvSpPr>
            <p:nvPr/>
          </p:nvSpPr>
          <p:spPr bwMode="auto">
            <a:xfrm rot="16200000">
              <a:off x="5830095" y="4026695"/>
              <a:ext cx="11113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Rectangle 276"/>
            <p:cNvSpPr>
              <a:spLocks noChangeArrowheads="1"/>
            </p:cNvSpPr>
            <p:nvPr/>
          </p:nvSpPr>
          <p:spPr bwMode="auto">
            <a:xfrm rot="16200000">
              <a:off x="1837532" y="4523582"/>
              <a:ext cx="100488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Rectangle 277"/>
            <p:cNvSpPr>
              <a:spLocks noChangeArrowheads="1"/>
            </p:cNvSpPr>
            <p:nvPr/>
          </p:nvSpPr>
          <p:spPr bwMode="auto">
            <a:xfrm rot="16200000">
              <a:off x="2372519" y="4942682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Freeform 278"/>
            <p:cNvSpPr>
              <a:spLocks noEditPoints="1"/>
            </p:cNvSpPr>
            <p:nvPr/>
          </p:nvSpPr>
          <p:spPr bwMode="auto">
            <a:xfrm rot="16200000">
              <a:off x="2062163" y="4935538"/>
              <a:ext cx="115888" cy="74613"/>
            </a:xfrm>
            <a:custGeom>
              <a:avLst/>
              <a:gdLst>
                <a:gd name="T0" fmla="*/ 37 w 73"/>
                <a:gd name="T1" fmla="*/ 0 h 47"/>
                <a:gd name="T2" fmla="*/ 44 w 73"/>
                <a:gd name="T3" fmla="*/ 0 h 47"/>
                <a:gd name="T4" fmla="*/ 52 w 73"/>
                <a:gd name="T5" fmla="*/ 1 h 47"/>
                <a:gd name="T6" fmla="*/ 58 w 73"/>
                <a:gd name="T7" fmla="*/ 3 h 47"/>
                <a:gd name="T8" fmla="*/ 63 w 73"/>
                <a:gd name="T9" fmla="*/ 4 h 47"/>
                <a:gd name="T10" fmla="*/ 67 w 73"/>
                <a:gd name="T11" fmla="*/ 6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8 h 47"/>
                <a:gd name="T18" fmla="*/ 73 w 73"/>
                <a:gd name="T19" fmla="*/ 23 h 47"/>
                <a:gd name="T20" fmla="*/ 73 w 73"/>
                <a:gd name="T21" fmla="*/ 29 h 47"/>
                <a:gd name="T22" fmla="*/ 72 w 73"/>
                <a:gd name="T23" fmla="*/ 34 h 47"/>
                <a:gd name="T24" fmla="*/ 68 w 73"/>
                <a:gd name="T25" fmla="*/ 38 h 47"/>
                <a:gd name="T26" fmla="*/ 64 w 73"/>
                <a:gd name="T27" fmla="*/ 40 h 47"/>
                <a:gd name="T28" fmla="*/ 60 w 73"/>
                <a:gd name="T29" fmla="*/ 43 h 47"/>
                <a:gd name="T30" fmla="*/ 54 w 73"/>
                <a:gd name="T31" fmla="*/ 46 h 47"/>
                <a:gd name="T32" fmla="*/ 50 w 73"/>
                <a:gd name="T33" fmla="*/ 46 h 47"/>
                <a:gd name="T34" fmla="*/ 43 w 73"/>
                <a:gd name="T35" fmla="*/ 47 h 47"/>
                <a:gd name="T36" fmla="*/ 37 w 73"/>
                <a:gd name="T37" fmla="*/ 47 h 47"/>
                <a:gd name="T38" fmla="*/ 29 w 73"/>
                <a:gd name="T39" fmla="*/ 47 h 47"/>
                <a:gd name="T40" fmla="*/ 22 w 73"/>
                <a:gd name="T41" fmla="*/ 46 h 47"/>
                <a:gd name="T42" fmla="*/ 16 w 73"/>
                <a:gd name="T43" fmla="*/ 44 h 47"/>
                <a:gd name="T44" fmla="*/ 10 w 73"/>
                <a:gd name="T45" fmla="*/ 42 h 47"/>
                <a:gd name="T46" fmla="*/ 7 w 73"/>
                <a:gd name="T47" fmla="*/ 39 h 47"/>
                <a:gd name="T48" fmla="*/ 4 w 73"/>
                <a:gd name="T49" fmla="*/ 37 h 47"/>
                <a:gd name="T50" fmla="*/ 1 w 73"/>
                <a:gd name="T51" fmla="*/ 33 h 47"/>
                <a:gd name="T52" fmla="*/ 0 w 73"/>
                <a:gd name="T53" fmla="*/ 29 h 47"/>
                <a:gd name="T54" fmla="*/ 0 w 73"/>
                <a:gd name="T55" fmla="*/ 23 h 47"/>
                <a:gd name="T56" fmla="*/ 0 w 73"/>
                <a:gd name="T57" fmla="*/ 17 h 47"/>
                <a:gd name="T58" fmla="*/ 3 w 73"/>
                <a:gd name="T59" fmla="*/ 12 h 47"/>
                <a:gd name="T60" fmla="*/ 7 w 73"/>
                <a:gd name="T61" fmla="*/ 6 h 47"/>
                <a:gd name="T62" fmla="*/ 20 w 73"/>
                <a:gd name="T63" fmla="*/ 1 h 47"/>
                <a:gd name="T64" fmla="*/ 37 w 73"/>
                <a:gd name="T65" fmla="*/ 0 h 47"/>
                <a:gd name="T66" fmla="*/ 37 w 73"/>
                <a:gd name="T67" fmla="*/ 9 h 47"/>
                <a:gd name="T68" fmla="*/ 22 w 73"/>
                <a:gd name="T69" fmla="*/ 10 h 47"/>
                <a:gd name="T70" fmla="*/ 13 w 73"/>
                <a:gd name="T71" fmla="*/ 13 h 47"/>
                <a:gd name="T72" fmla="*/ 10 w 73"/>
                <a:gd name="T73" fmla="*/ 16 h 47"/>
                <a:gd name="T74" fmla="*/ 9 w 73"/>
                <a:gd name="T75" fmla="*/ 20 h 47"/>
                <a:gd name="T76" fmla="*/ 8 w 73"/>
                <a:gd name="T77" fmla="*/ 23 h 47"/>
                <a:gd name="T78" fmla="*/ 9 w 73"/>
                <a:gd name="T79" fmla="*/ 27 h 47"/>
                <a:gd name="T80" fmla="*/ 10 w 73"/>
                <a:gd name="T81" fmla="*/ 30 h 47"/>
                <a:gd name="T82" fmla="*/ 13 w 73"/>
                <a:gd name="T83" fmla="*/ 34 h 47"/>
                <a:gd name="T84" fmla="*/ 22 w 73"/>
                <a:gd name="T85" fmla="*/ 37 h 47"/>
                <a:gd name="T86" fmla="*/ 37 w 73"/>
                <a:gd name="T87" fmla="*/ 38 h 47"/>
                <a:gd name="T88" fmla="*/ 51 w 73"/>
                <a:gd name="T89" fmla="*/ 37 h 47"/>
                <a:gd name="T90" fmla="*/ 60 w 73"/>
                <a:gd name="T91" fmla="*/ 34 h 47"/>
                <a:gd name="T92" fmla="*/ 63 w 73"/>
                <a:gd name="T93" fmla="*/ 30 h 47"/>
                <a:gd name="T94" fmla="*/ 64 w 73"/>
                <a:gd name="T95" fmla="*/ 27 h 47"/>
                <a:gd name="T96" fmla="*/ 65 w 73"/>
                <a:gd name="T97" fmla="*/ 23 h 47"/>
                <a:gd name="T98" fmla="*/ 64 w 73"/>
                <a:gd name="T99" fmla="*/ 20 h 47"/>
                <a:gd name="T100" fmla="*/ 63 w 73"/>
                <a:gd name="T101" fmla="*/ 16 h 47"/>
                <a:gd name="T102" fmla="*/ 60 w 73"/>
                <a:gd name="T103" fmla="*/ 13 h 47"/>
                <a:gd name="T104" fmla="*/ 51 w 73"/>
                <a:gd name="T105" fmla="*/ 10 h 47"/>
                <a:gd name="T106" fmla="*/ 37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7" y="0"/>
                  </a:moveTo>
                  <a:lnTo>
                    <a:pt x="44" y="0"/>
                  </a:lnTo>
                  <a:lnTo>
                    <a:pt x="52" y="1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8" y="38"/>
                  </a:lnTo>
                  <a:lnTo>
                    <a:pt x="64" y="40"/>
                  </a:lnTo>
                  <a:lnTo>
                    <a:pt x="60" y="43"/>
                  </a:lnTo>
                  <a:lnTo>
                    <a:pt x="54" y="46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6"/>
                  </a:lnTo>
                  <a:lnTo>
                    <a:pt x="16" y="44"/>
                  </a:lnTo>
                  <a:lnTo>
                    <a:pt x="10" y="42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2"/>
                  </a:lnTo>
                  <a:lnTo>
                    <a:pt x="7" y="6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9" y="20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3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0"/>
                  </a:lnTo>
                  <a:lnTo>
                    <a:pt x="64" y="27"/>
                  </a:lnTo>
                  <a:lnTo>
                    <a:pt x="65" y="23"/>
                  </a:lnTo>
                  <a:lnTo>
                    <a:pt x="64" y="20"/>
                  </a:lnTo>
                  <a:lnTo>
                    <a:pt x="63" y="16"/>
                  </a:lnTo>
                  <a:lnTo>
                    <a:pt x="60" y="13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Rectangle 279"/>
            <p:cNvSpPr>
              <a:spLocks noChangeArrowheads="1"/>
            </p:cNvSpPr>
            <p:nvPr/>
          </p:nvSpPr>
          <p:spPr bwMode="auto">
            <a:xfrm rot="16200000">
              <a:off x="2179638" y="5013326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Freeform 280"/>
            <p:cNvSpPr>
              <a:spLocks noEditPoints="1"/>
            </p:cNvSpPr>
            <p:nvPr/>
          </p:nvSpPr>
          <p:spPr bwMode="auto">
            <a:xfrm rot="16200000">
              <a:off x="2195513" y="4935538"/>
              <a:ext cx="115888" cy="74613"/>
            </a:xfrm>
            <a:custGeom>
              <a:avLst/>
              <a:gdLst>
                <a:gd name="T0" fmla="*/ 37 w 73"/>
                <a:gd name="T1" fmla="*/ 0 h 47"/>
                <a:gd name="T2" fmla="*/ 44 w 73"/>
                <a:gd name="T3" fmla="*/ 0 h 47"/>
                <a:gd name="T4" fmla="*/ 52 w 73"/>
                <a:gd name="T5" fmla="*/ 1 h 47"/>
                <a:gd name="T6" fmla="*/ 58 w 73"/>
                <a:gd name="T7" fmla="*/ 2 h 47"/>
                <a:gd name="T8" fmla="*/ 63 w 73"/>
                <a:gd name="T9" fmla="*/ 5 h 47"/>
                <a:gd name="T10" fmla="*/ 67 w 73"/>
                <a:gd name="T11" fmla="*/ 8 h 47"/>
                <a:gd name="T12" fmla="*/ 69 w 73"/>
                <a:gd name="T13" fmla="*/ 10 h 47"/>
                <a:gd name="T14" fmla="*/ 72 w 73"/>
                <a:gd name="T15" fmla="*/ 14 h 47"/>
                <a:gd name="T16" fmla="*/ 73 w 73"/>
                <a:gd name="T17" fmla="*/ 19 h 47"/>
                <a:gd name="T18" fmla="*/ 73 w 73"/>
                <a:gd name="T19" fmla="*/ 23 h 47"/>
                <a:gd name="T20" fmla="*/ 73 w 73"/>
                <a:gd name="T21" fmla="*/ 30 h 47"/>
                <a:gd name="T22" fmla="*/ 72 w 73"/>
                <a:gd name="T23" fmla="*/ 34 h 47"/>
                <a:gd name="T24" fmla="*/ 68 w 73"/>
                <a:gd name="T25" fmla="*/ 39 h 47"/>
                <a:gd name="T26" fmla="*/ 64 w 73"/>
                <a:gd name="T27" fmla="*/ 42 h 47"/>
                <a:gd name="T28" fmla="*/ 60 w 73"/>
                <a:gd name="T29" fmla="*/ 44 h 47"/>
                <a:gd name="T30" fmla="*/ 54 w 73"/>
                <a:gd name="T31" fmla="*/ 46 h 47"/>
                <a:gd name="T32" fmla="*/ 50 w 73"/>
                <a:gd name="T33" fmla="*/ 47 h 47"/>
                <a:gd name="T34" fmla="*/ 43 w 73"/>
                <a:gd name="T35" fmla="*/ 47 h 47"/>
                <a:gd name="T36" fmla="*/ 37 w 73"/>
                <a:gd name="T37" fmla="*/ 47 h 47"/>
                <a:gd name="T38" fmla="*/ 29 w 73"/>
                <a:gd name="T39" fmla="*/ 47 h 47"/>
                <a:gd name="T40" fmla="*/ 22 w 73"/>
                <a:gd name="T41" fmla="*/ 47 h 47"/>
                <a:gd name="T42" fmla="*/ 16 w 73"/>
                <a:gd name="T43" fmla="*/ 44 h 47"/>
                <a:gd name="T44" fmla="*/ 10 w 73"/>
                <a:gd name="T45" fmla="*/ 43 h 47"/>
                <a:gd name="T46" fmla="*/ 7 w 73"/>
                <a:gd name="T47" fmla="*/ 40 h 47"/>
                <a:gd name="T48" fmla="*/ 4 w 73"/>
                <a:gd name="T49" fmla="*/ 36 h 47"/>
                <a:gd name="T50" fmla="*/ 1 w 73"/>
                <a:gd name="T51" fmla="*/ 34 h 47"/>
                <a:gd name="T52" fmla="*/ 0 w 73"/>
                <a:gd name="T53" fmla="*/ 29 h 47"/>
                <a:gd name="T54" fmla="*/ 0 w 73"/>
                <a:gd name="T55" fmla="*/ 23 h 47"/>
                <a:gd name="T56" fmla="*/ 0 w 73"/>
                <a:gd name="T57" fmla="*/ 17 h 47"/>
                <a:gd name="T58" fmla="*/ 3 w 73"/>
                <a:gd name="T59" fmla="*/ 11 h 47"/>
                <a:gd name="T60" fmla="*/ 7 w 73"/>
                <a:gd name="T61" fmla="*/ 8 h 47"/>
                <a:gd name="T62" fmla="*/ 20 w 73"/>
                <a:gd name="T63" fmla="*/ 2 h 47"/>
                <a:gd name="T64" fmla="*/ 37 w 73"/>
                <a:gd name="T65" fmla="*/ 0 h 47"/>
                <a:gd name="T66" fmla="*/ 37 w 73"/>
                <a:gd name="T67" fmla="*/ 9 h 47"/>
                <a:gd name="T68" fmla="*/ 22 w 73"/>
                <a:gd name="T69" fmla="*/ 10 h 47"/>
                <a:gd name="T70" fmla="*/ 13 w 73"/>
                <a:gd name="T71" fmla="*/ 14 h 47"/>
                <a:gd name="T72" fmla="*/ 10 w 73"/>
                <a:gd name="T73" fmla="*/ 17 h 47"/>
                <a:gd name="T74" fmla="*/ 9 w 73"/>
                <a:gd name="T75" fmla="*/ 19 h 47"/>
                <a:gd name="T76" fmla="*/ 8 w 73"/>
                <a:gd name="T77" fmla="*/ 23 h 47"/>
                <a:gd name="T78" fmla="*/ 9 w 73"/>
                <a:gd name="T79" fmla="*/ 27 h 47"/>
                <a:gd name="T80" fmla="*/ 10 w 73"/>
                <a:gd name="T81" fmla="*/ 31 h 47"/>
                <a:gd name="T82" fmla="*/ 13 w 73"/>
                <a:gd name="T83" fmla="*/ 34 h 47"/>
                <a:gd name="T84" fmla="*/ 22 w 73"/>
                <a:gd name="T85" fmla="*/ 36 h 47"/>
                <a:gd name="T86" fmla="*/ 37 w 73"/>
                <a:gd name="T87" fmla="*/ 38 h 47"/>
                <a:gd name="T88" fmla="*/ 51 w 73"/>
                <a:gd name="T89" fmla="*/ 36 h 47"/>
                <a:gd name="T90" fmla="*/ 60 w 73"/>
                <a:gd name="T91" fmla="*/ 34 h 47"/>
                <a:gd name="T92" fmla="*/ 63 w 73"/>
                <a:gd name="T93" fmla="*/ 31 h 47"/>
                <a:gd name="T94" fmla="*/ 64 w 73"/>
                <a:gd name="T95" fmla="*/ 27 h 47"/>
                <a:gd name="T96" fmla="*/ 65 w 73"/>
                <a:gd name="T97" fmla="*/ 23 h 47"/>
                <a:gd name="T98" fmla="*/ 64 w 73"/>
                <a:gd name="T99" fmla="*/ 19 h 47"/>
                <a:gd name="T100" fmla="*/ 63 w 73"/>
                <a:gd name="T101" fmla="*/ 17 h 47"/>
                <a:gd name="T102" fmla="*/ 60 w 73"/>
                <a:gd name="T103" fmla="*/ 14 h 47"/>
                <a:gd name="T104" fmla="*/ 51 w 73"/>
                <a:gd name="T105" fmla="*/ 10 h 47"/>
                <a:gd name="T106" fmla="*/ 37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7" y="0"/>
                  </a:moveTo>
                  <a:lnTo>
                    <a:pt x="44" y="0"/>
                  </a:lnTo>
                  <a:lnTo>
                    <a:pt x="52" y="1"/>
                  </a:lnTo>
                  <a:lnTo>
                    <a:pt x="58" y="2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9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72" y="34"/>
                  </a:lnTo>
                  <a:lnTo>
                    <a:pt x="68" y="39"/>
                  </a:lnTo>
                  <a:lnTo>
                    <a:pt x="64" y="42"/>
                  </a:lnTo>
                  <a:lnTo>
                    <a:pt x="60" y="44"/>
                  </a:lnTo>
                  <a:lnTo>
                    <a:pt x="54" y="46"/>
                  </a:lnTo>
                  <a:lnTo>
                    <a:pt x="50" y="47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7"/>
                  </a:lnTo>
                  <a:lnTo>
                    <a:pt x="16" y="44"/>
                  </a:lnTo>
                  <a:lnTo>
                    <a:pt x="10" y="43"/>
                  </a:lnTo>
                  <a:lnTo>
                    <a:pt x="7" y="40"/>
                  </a:lnTo>
                  <a:lnTo>
                    <a:pt x="4" y="36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7" y="8"/>
                  </a:lnTo>
                  <a:lnTo>
                    <a:pt x="20" y="2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3" y="34"/>
                  </a:lnTo>
                  <a:lnTo>
                    <a:pt x="22" y="36"/>
                  </a:lnTo>
                  <a:lnTo>
                    <a:pt x="37" y="38"/>
                  </a:lnTo>
                  <a:lnTo>
                    <a:pt x="51" y="36"/>
                  </a:lnTo>
                  <a:lnTo>
                    <a:pt x="60" y="34"/>
                  </a:lnTo>
                  <a:lnTo>
                    <a:pt x="63" y="31"/>
                  </a:lnTo>
                  <a:lnTo>
                    <a:pt x="64" y="27"/>
                  </a:lnTo>
                  <a:lnTo>
                    <a:pt x="65" y="23"/>
                  </a:lnTo>
                  <a:lnTo>
                    <a:pt x="64" y="19"/>
                  </a:lnTo>
                  <a:lnTo>
                    <a:pt x="63" y="17"/>
                  </a:lnTo>
                  <a:lnTo>
                    <a:pt x="60" y="14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6" name="Rectangle 281"/>
            <p:cNvSpPr>
              <a:spLocks noChangeArrowheads="1"/>
            </p:cNvSpPr>
            <p:nvPr/>
          </p:nvSpPr>
          <p:spPr bwMode="auto">
            <a:xfrm rot="16200000">
              <a:off x="2372519" y="4787107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7" name="Freeform 282"/>
            <p:cNvSpPr>
              <a:spLocks noEditPoints="1"/>
            </p:cNvSpPr>
            <p:nvPr/>
          </p:nvSpPr>
          <p:spPr bwMode="auto">
            <a:xfrm rot="16200000">
              <a:off x="2060576" y="4784726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5 w 75"/>
                <a:gd name="T3" fmla="*/ 0 h 47"/>
                <a:gd name="T4" fmla="*/ 53 w 75"/>
                <a:gd name="T5" fmla="*/ 1 h 47"/>
                <a:gd name="T6" fmla="*/ 58 w 75"/>
                <a:gd name="T7" fmla="*/ 3 h 47"/>
                <a:gd name="T8" fmla="*/ 63 w 75"/>
                <a:gd name="T9" fmla="*/ 4 h 47"/>
                <a:gd name="T10" fmla="*/ 67 w 75"/>
                <a:gd name="T11" fmla="*/ 6 h 47"/>
                <a:gd name="T12" fmla="*/ 71 w 75"/>
                <a:gd name="T13" fmla="*/ 10 h 47"/>
                <a:gd name="T14" fmla="*/ 72 w 75"/>
                <a:gd name="T15" fmla="*/ 14 h 47"/>
                <a:gd name="T16" fmla="*/ 74 w 75"/>
                <a:gd name="T17" fmla="*/ 18 h 47"/>
                <a:gd name="T18" fmla="*/ 75 w 75"/>
                <a:gd name="T19" fmla="*/ 23 h 47"/>
                <a:gd name="T20" fmla="*/ 74 w 75"/>
                <a:gd name="T21" fmla="*/ 29 h 47"/>
                <a:gd name="T22" fmla="*/ 72 w 75"/>
                <a:gd name="T23" fmla="*/ 34 h 47"/>
                <a:gd name="T24" fmla="*/ 70 w 75"/>
                <a:gd name="T25" fmla="*/ 38 h 47"/>
                <a:gd name="T26" fmla="*/ 66 w 75"/>
                <a:gd name="T27" fmla="*/ 40 h 47"/>
                <a:gd name="T28" fmla="*/ 61 w 75"/>
                <a:gd name="T29" fmla="*/ 43 h 47"/>
                <a:gd name="T30" fmla="*/ 54 w 75"/>
                <a:gd name="T31" fmla="*/ 46 h 47"/>
                <a:gd name="T32" fmla="*/ 50 w 75"/>
                <a:gd name="T33" fmla="*/ 46 h 47"/>
                <a:gd name="T34" fmla="*/ 43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3 w 75"/>
                <a:gd name="T41" fmla="*/ 46 h 47"/>
                <a:gd name="T42" fmla="*/ 16 w 75"/>
                <a:gd name="T43" fmla="*/ 44 h 47"/>
                <a:gd name="T44" fmla="*/ 12 w 75"/>
                <a:gd name="T45" fmla="*/ 42 h 47"/>
                <a:gd name="T46" fmla="*/ 8 w 75"/>
                <a:gd name="T47" fmla="*/ 39 h 47"/>
                <a:gd name="T48" fmla="*/ 4 w 75"/>
                <a:gd name="T49" fmla="*/ 37 h 47"/>
                <a:gd name="T50" fmla="*/ 2 w 75"/>
                <a:gd name="T51" fmla="*/ 33 h 47"/>
                <a:gd name="T52" fmla="*/ 0 w 75"/>
                <a:gd name="T53" fmla="*/ 29 h 47"/>
                <a:gd name="T54" fmla="*/ 0 w 75"/>
                <a:gd name="T55" fmla="*/ 23 h 47"/>
                <a:gd name="T56" fmla="*/ 2 w 75"/>
                <a:gd name="T57" fmla="*/ 17 h 47"/>
                <a:gd name="T58" fmla="*/ 3 w 75"/>
                <a:gd name="T59" fmla="*/ 12 h 47"/>
                <a:gd name="T60" fmla="*/ 7 w 75"/>
                <a:gd name="T61" fmla="*/ 6 h 47"/>
                <a:gd name="T62" fmla="*/ 20 w 75"/>
                <a:gd name="T63" fmla="*/ 1 h 47"/>
                <a:gd name="T64" fmla="*/ 37 w 75"/>
                <a:gd name="T65" fmla="*/ 0 h 47"/>
                <a:gd name="T66" fmla="*/ 37 w 75"/>
                <a:gd name="T67" fmla="*/ 9 h 47"/>
                <a:gd name="T68" fmla="*/ 23 w 75"/>
                <a:gd name="T69" fmla="*/ 10 h 47"/>
                <a:gd name="T70" fmla="*/ 15 w 75"/>
                <a:gd name="T71" fmla="*/ 13 h 47"/>
                <a:gd name="T72" fmla="*/ 11 w 75"/>
                <a:gd name="T73" fmla="*/ 16 h 47"/>
                <a:gd name="T74" fmla="*/ 9 w 75"/>
                <a:gd name="T75" fmla="*/ 20 h 47"/>
                <a:gd name="T76" fmla="*/ 9 w 75"/>
                <a:gd name="T77" fmla="*/ 23 h 47"/>
                <a:gd name="T78" fmla="*/ 9 w 75"/>
                <a:gd name="T79" fmla="*/ 27 h 47"/>
                <a:gd name="T80" fmla="*/ 11 w 75"/>
                <a:gd name="T81" fmla="*/ 30 h 47"/>
                <a:gd name="T82" fmla="*/ 15 w 75"/>
                <a:gd name="T83" fmla="*/ 34 h 47"/>
                <a:gd name="T84" fmla="*/ 23 w 75"/>
                <a:gd name="T85" fmla="*/ 37 h 47"/>
                <a:gd name="T86" fmla="*/ 37 w 75"/>
                <a:gd name="T87" fmla="*/ 38 h 47"/>
                <a:gd name="T88" fmla="*/ 51 w 75"/>
                <a:gd name="T89" fmla="*/ 37 h 47"/>
                <a:gd name="T90" fmla="*/ 61 w 75"/>
                <a:gd name="T91" fmla="*/ 34 h 47"/>
                <a:gd name="T92" fmla="*/ 63 w 75"/>
                <a:gd name="T93" fmla="*/ 30 h 47"/>
                <a:gd name="T94" fmla="*/ 66 w 75"/>
                <a:gd name="T95" fmla="*/ 27 h 47"/>
                <a:gd name="T96" fmla="*/ 66 w 75"/>
                <a:gd name="T97" fmla="*/ 23 h 47"/>
                <a:gd name="T98" fmla="*/ 66 w 75"/>
                <a:gd name="T99" fmla="*/ 20 h 47"/>
                <a:gd name="T100" fmla="*/ 63 w 75"/>
                <a:gd name="T101" fmla="*/ 16 h 47"/>
                <a:gd name="T102" fmla="*/ 61 w 75"/>
                <a:gd name="T103" fmla="*/ 13 h 47"/>
                <a:gd name="T104" fmla="*/ 51 w 75"/>
                <a:gd name="T105" fmla="*/ 10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5" y="0"/>
                  </a:lnTo>
                  <a:lnTo>
                    <a:pt x="53" y="1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71" y="10"/>
                  </a:lnTo>
                  <a:lnTo>
                    <a:pt x="72" y="14"/>
                  </a:lnTo>
                  <a:lnTo>
                    <a:pt x="74" y="18"/>
                  </a:lnTo>
                  <a:lnTo>
                    <a:pt x="75" y="23"/>
                  </a:lnTo>
                  <a:lnTo>
                    <a:pt x="74" y="29"/>
                  </a:lnTo>
                  <a:lnTo>
                    <a:pt x="72" y="34"/>
                  </a:lnTo>
                  <a:lnTo>
                    <a:pt x="70" y="38"/>
                  </a:lnTo>
                  <a:lnTo>
                    <a:pt x="66" y="40"/>
                  </a:lnTo>
                  <a:lnTo>
                    <a:pt x="61" y="43"/>
                  </a:lnTo>
                  <a:lnTo>
                    <a:pt x="54" y="46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3" y="46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8" y="39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7" y="6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3" y="10"/>
                  </a:lnTo>
                  <a:lnTo>
                    <a:pt x="15" y="13"/>
                  </a:lnTo>
                  <a:lnTo>
                    <a:pt x="11" y="16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1" y="30"/>
                  </a:lnTo>
                  <a:lnTo>
                    <a:pt x="15" y="34"/>
                  </a:lnTo>
                  <a:lnTo>
                    <a:pt x="23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1" y="34"/>
                  </a:lnTo>
                  <a:lnTo>
                    <a:pt x="63" y="30"/>
                  </a:lnTo>
                  <a:lnTo>
                    <a:pt x="66" y="27"/>
                  </a:lnTo>
                  <a:lnTo>
                    <a:pt x="66" y="23"/>
                  </a:lnTo>
                  <a:lnTo>
                    <a:pt x="66" y="20"/>
                  </a:lnTo>
                  <a:lnTo>
                    <a:pt x="63" y="16"/>
                  </a:lnTo>
                  <a:lnTo>
                    <a:pt x="61" y="13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8" name="Rectangle 283"/>
            <p:cNvSpPr>
              <a:spLocks noChangeArrowheads="1"/>
            </p:cNvSpPr>
            <p:nvPr/>
          </p:nvSpPr>
          <p:spPr bwMode="auto">
            <a:xfrm rot="16200000">
              <a:off x="2179638" y="4862513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9" name="Freeform 284"/>
            <p:cNvSpPr>
              <a:spLocks/>
            </p:cNvSpPr>
            <p:nvPr/>
          </p:nvSpPr>
          <p:spPr bwMode="auto">
            <a:xfrm rot="16200000">
              <a:off x="2193926" y="4781551"/>
              <a:ext cx="115888" cy="77788"/>
            </a:xfrm>
            <a:custGeom>
              <a:avLst/>
              <a:gdLst>
                <a:gd name="T0" fmla="*/ 9 w 73"/>
                <a:gd name="T1" fmla="*/ 49 h 49"/>
                <a:gd name="T2" fmla="*/ 0 w 73"/>
                <a:gd name="T3" fmla="*/ 49 h 49"/>
                <a:gd name="T4" fmla="*/ 0 w 73"/>
                <a:gd name="T5" fmla="*/ 0 h 49"/>
                <a:gd name="T6" fmla="*/ 2 w 73"/>
                <a:gd name="T7" fmla="*/ 2 h 49"/>
                <a:gd name="T8" fmla="*/ 6 w 73"/>
                <a:gd name="T9" fmla="*/ 2 h 49"/>
                <a:gd name="T10" fmla="*/ 11 w 73"/>
                <a:gd name="T11" fmla="*/ 4 h 49"/>
                <a:gd name="T12" fmla="*/ 17 w 73"/>
                <a:gd name="T13" fmla="*/ 7 h 49"/>
                <a:gd name="T14" fmla="*/ 21 w 73"/>
                <a:gd name="T15" fmla="*/ 12 h 49"/>
                <a:gd name="T16" fmla="*/ 27 w 73"/>
                <a:gd name="T17" fmla="*/ 19 h 49"/>
                <a:gd name="T18" fmla="*/ 31 w 73"/>
                <a:gd name="T19" fmla="*/ 24 h 49"/>
                <a:gd name="T20" fmla="*/ 35 w 73"/>
                <a:gd name="T21" fmla="*/ 28 h 49"/>
                <a:gd name="T22" fmla="*/ 39 w 73"/>
                <a:gd name="T23" fmla="*/ 32 h 49"/>
                <a:gd name="T24" fmla="*/ 41 w 73"/>
                <a:gd name="T25" fmla="*/ 34 h 49"/>
                <a:gd name="T26" fmla="*/ 47 w 73"/>
                <a:gd name="T27" fmla="*/ 37 h 49"/>
                <a:gd name="T28" fmla="*/ 52 w 73"/>
                <a:gd name="T29" fmla="*/ 38 h 49"/>
                <a:gd name="T30" fmla="*/ 57 w 73"/>
                <a:gd name="T31" fmla="*/ 37 h 49"/>
                <a:gd name="T32" fmla="*/ 61 w 73"/>
                <a:gd name="T33" fmla="*/ 34 h 49"/>
                <a:gd name="T34" fmla="*/ 62 w 73"/>
                <a:gd name="T35" fmla="*/ 32 h 49"/>
                <a:gd name="T36" fmla="*/ 64 w 73"/>
                <a:gd name="T37" fmla="*/ 28 h 49"/>
                <a:gd name="T38" fmla="*/ 64 w 73"/>
                <a:gd name="T39" fmla="*/ 25 h 49"/>
                <a:gd name="T40" fmla="*/ 64 w 73"/>
                <a:gd name="T41" fmla="*/ 21 h 49"/>
                <a:gd name="T42" fmla="*/ 62 w 73"/>
                <a:gd name="T43" fmla="*/ 17 h 49"/>
                <a:gd name="T44" fmla="*/ 61 w 73"/>
                <a:gd name="T45" fmla="*/ 15 h 49"/>
                <a:gd name="T46" fmla="*/ 59 w 73"/>
                <a:gd name="T47" fmla="*/ 13 h 49"/>
                <a:gd name="T48" fmla="*/ 55 w 73"/>
                <a:gd name="T49" fmla="*/ 12 h 49"/>
                <a:gd name="T50" fmla="*/ 51 w 73"/>
                <a:gd name="T51" fmla="*/ 11 h 49"/>
                <a:gd name="T52" fmla="*/ 52 w 73"/>
                <a:gd name="T53" fmla="*/ 2 h 49"/>
                <a:gd name="T54" fmla="*/ 59 w 73"/>
                <a:gd name="T55" fmla="*/ 3 h 49"/>
                <a:gd name="T56" fmla="*/ 64 w 73"/>
                <a:gd name="T57" fmla="*/ 6 h 49"/>
                <a:gd name="T58" fmla="*/ 68 w 73"/>
                <a:gd name="T59" fmla="*/ 8 h 49"/>
                <a:gd name="T60" fmla="*/ 70 w 73"/>
                <a:gd name="T61" fmla="*/ 13 h 49"/>
                <a:gd name="T62" fmla="*/ 72 w 73"/>
                <a:gd name="T63" fmla="*/ 19 h 49"/>
                <a:gd name="T64" fmla="*/ 73 w 73"/>
                <a:gd name="T65" fmla="*/ 25 h 49"/>
                <a:gd name="T66" fmla="*/ 72 w 73"/>
                <a:gd name="T67" fmla="*/ 32 h 49"/>
                <a:gd name="T68" fmla="*/ 70 w 73"/>
                <a:gd name="T69" fmla="*/ 37 h 49"/>
                <a:gd name="T70" fmla="*/ 66 w 73"/>
                <a:gd name="T71" fmla="*/ 41 h 49"/>
                <a:gd name="T72" fmla="*/ 62 w 73"/>
                <a:gd name="T73" fmla="*/ 45 h 49"/>
                <a:gd name="T74" fmla="*/ 57 w 73"/>
                <a:gd name="T75" fmla="*/ 46 h 49"/>
                <a:gd name="T76" fmla="*/ 52 w 73"/>
                <a:gd name="T77" fmla="*/ 48 h 49"/>
                <a:gd name="T78" fmla="*/ 48 w 73"/>
                <a:gd name="T79" fmla="*/ 48 h 49"/>
                <a:gd name="T80" fmla="*/ 44 w 73"/>
                <a:gd name="T81" fmla="*/ 46 h 49"/>
                <a:gd name="T82" fmla="*/ 39 w 73"/>
                <a:gd name="T83" fmla="*/ 44 h 49"/>
                <a:gd name="T84" fmla="*/ 35 w 73"/>
                <a:gd name="T85" fmla="*/ 41 h 49"/>
                <a:gd name="T86" fmla="*/ 31 w 73"/>
                <a:gd name="T87" fmla="*/ 37 h 49"/>
                <a:gd name="T88" fmla="*/ 27 w 73"/>
                <a:gd name="T89" fmla="*/ 33 h 49"/>
                <a:gd name="T90" fmla="*/ 22 w 73"/>
                <a:gd name="T91" fmla="*/ 28 h 49"/>
                <a:gd name="T92" fmla="*/ 19 w 73"/>
                <a:gd name="T93" fmla="*/ 23 h 49"/>
                <a:gd name="T94" fmla="*/ 15 w 73"/>
                <a:gd name="T95" fmla="*/ 19 h 49"/>
                <a:gd name="T96" fmla="*/ 14 w 73"/>
                <a:gd name="T97" fmla="*/ 17 h 49"/>
                <a:gd name="T98" fmla="*/ 9 w 73"/>
                <a:gd name="T99" fmla="*/ 13 h 49"/>
                <a:gd name="T100" fmla="*/ 9 w 73"/>
                <a:gd name="T10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" h="49">
                  <a:moveTo>
                    <a:pt x="9" y="49"/>
                  </a:moveTo>
                  <a:lnTo>
                    <a:pt x="0" y="49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1" y="4"/>
                  </a:lnTo>
                  <a:lnTo>
                    <a:pt x="17" y="7"/>
                  </a:lnTo>
                  <a:lnTo>
                    <a:pt x="21" y="12"/>
                  </a:lnTo>
                  <a:lnTo>
                    <a:pt x="27" y="19"/>
                  </a:lnTo>
                  <a:lnTo>
                    <a:pt x="31" y="24"/>
                  </a:lnTo>
                  <a:lnTo>
                    <a:pt x="35" y="28"/>
                  </a:lnTo>
                  <a:lnTo>
                    <a:pt x="39" y="32"/>
                  </a:lnTo>
                  <a:lnTo>
                    <a:pt x="41" y="34"/>
                  </a:lnTo>
                  <a:lnTo>
                    <a:pt x="47" y="37"/>
                  </a:lnTo>
                  <a:lnTo>
                    <a:pt x="52" y="38"/>
                  </a:lnTo>
                  <a:lnTo>
                    <a:pt x="57" y="37"/>
                  </a:lnTo>
                  <a:lnTo>
                    <a:pt x="61" y="34"/>
                  </a:lnTo>
                  <a:lnTo>
                    <a:pt x="62" y="32"/>
                  </a:lnTo>
                  <a:lnTo>
                    <a:pt x="64" y="28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2" y="17"/>
                  </a:lnTo>
                  <a:lnTo>
                    <a:pt x="61" y="15"/>
                  </a:lnTo>
                  <a:lnTo>
                    <a:pt x="59" y="13"/>
                  </a:lnTo>
                  <a:lnTo>
                    <a:pt x="55" y="12"/>
                  </a:lnTo>
                  <a:lnTo>
                    <a:pt x="51" y="11"/>
                  </a:lnTo>
                  <a:lnTo>
                    <a:pt x="52" y="2"/>
                  </a:lnTo>
                  <a:lnTo>
                    <a:pt x="59" y="3"/>
                  </a:lnTo>
                  <a:lnTo>
                    <a:pt x="64" y="6"/>
                  </a:lnTo>
                  <a:lnTo>
                    <a:pt x="68" y="8"/>
                  </a:lnTo>
                  <a:lnTo>
                    <a:pt x="70" y="13"/>
                  </a:lnTo>
                  <a:lnTo>
                    <a:pt x="72" y="19"/>
                  </a:lnTo>
                  <a:lnTo>
                    <a:pt x="73" y="25"/>
                  </a:lnTo>
                  <a:lnTo>
                    <a:pt x="72" y="32"/>
                  </a:lnTo>
                  <a:lnTo>
                    <a:pt x="70" y="37"/>
                  </a:lnTo>
                  <a:lnTo>
                    <a:pt x="66" y="41"/>
                  </a:lnTo>
                  <a:lnTo>
                    <a:pt x="62" y="45"/>
                  </a:lnTo>
                  <a:lnTo>
                    <a:pt x="57" y="46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4" y="46"/>
                  </a:lnTo>
                  <a:lnTo>
                    <a:pt x="39" y="44"/>
                  </a:lnTo>
                  <a:lnTo>
                    <a:pt x="35" y="41"/>
                  </a:lnTo>
                  <a:lnTo>
                    <a:pt x="31" y="37"/>
                  </a:lnTo>
                  <a:lnTo>
                    <a:pt x="27" y="33"/>
                  </a:lnTo>
                  <a:lnTo>
                    <a:pt x="22" y="28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9" y="13"/>
                  </a:lnTo>
                  <a:lnTo>
                    <a:pt x="9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0" name="Rectangle 285"/>
            <p:cNvSpPr>
              <a:spLocks noChangeArrowheads="1"/>
            </p:cNvSpPr>
            <p:nvPr/>
          </p:nvSpPr>
          <p:spPr bwMode="auto">
            <a:xfrm rot="16200000">
              <a:off x="2373313" y="4630738"/>
              <a:ext cx="4763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1" name="Freeform 286"/>
            <p:cNvSpPr>
              <a:spLocks noEditPoints="1"/>
            </p:cNvSpPr>
            <p:nvPr/>
          </p:nvSpPr>
          <p:spPr bwMode="auto">
            <a:xfrm rot="16200000">
              <a:off x="2060576" y="4629151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5 w 75"/>
                <a:gd name="T3" fmla="*/ 0 h 47"/>
                <a:gd name="T4" fmla="*/ 53 w 75"/>
                <a:gd name="T5" fmla="*/ 1 h 47"/>
                <a:gd name="T6" fmla="*/ 58 w 75"/>
                <a:gd name="T7" fmla="*/ 3 h 47"/>
                <a:gd name="T8" fmla="*/ 63 w 75"/>
                <a:gd name="T9" fmla="*/ 4 h 47"/>
                <a:gd name="T10" fmla="*/ 67 w 75"/>
                <a:gd name="T11" fmla="*/ 6 h 47"/>
                <a:gd name="T12" fmla="*/ 71 w 75"/>
                <a:gd name="T13" fmla="*/ 10 h 47"/>
                <a:gd name="T14" fmla="*/ 73 w 75"/>
                <a:gd name="T15" fmla="*/ 14 h 47"/>
                <a:gd name="T16" fmla="*/ 74 w 75"/>
                <a:gd name="T17" fmla="*/ 18 h 47"/>
                <a:gd name="T18" fmla="*/ 75 w 75"/>
                <a:gd name="T19" fmla="*/ 23 h 47"/>
                <a:gd name="T20" fmla="*/ 74 w 75"/>
                <a:gd name="T21" fmla="*/ 29 h 47"/>
                <a:gd name="T22" fmla="*/ 73 w 75"/>
                <a:gd name="T23" fmla="*/ 34 h 47"/>
                <a:gd name="T24" fmla="*/ 70 w 75"/>
                <a:gd name="T25" fmla="*/ 38 h 47"/>
                <a:gd name="T26" fmla="*/ 66 w 75"/>
                <a:gd name="T27" fmla="*/ 40 h 47"/>
                <a:gd name="T28" fmla="*/ 61 w 75"/>
                <a:gd name="T29" fmla="*/ 43 h 47"/>
                <a:gd name="T30" fmla="*/ 54 w 75"/>
                <a:gd name="T31" fmla="*/ 46 h 47"/>
                <a:gd name="T32" fmla="*/ 50 w 75"/>
                <a:gd name="T33" fmla="*/ 46 h 47"/>
                <a:gd name="T34" fmla="*/ 44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3 w 75"/>
                <a:gd name="T41" fmla="*/ 46 h 47"/>
                <a:gd name="T42" fmla="*/ 16 w 75"/>
                <a:gd name="T43" fmla="*/ 44 h 47"/>
                <a:gd name="T44" fmla="*/ 12 w 75"/>
                <a:gd name="T45" fmla="*/ 42 h 47"/>
                <a:gd name="T46" fmla="*/ 8 w 75"/>
                <a:gd name="T47" fmla="*/ 39 h 47"/>
                <a:gd name="T48" fmla="*/ 4 w 75"/>
                <a:gd name="T49" fmla="*/ 37 h 47"/>
                <a:gd name="T50" fmla="*/ 2 w 75"/>
                <a:gd name="T51" fmla="*/ 33 h 47"/>
                <a:gd name="T52" fmla="*/ 0 w 75"/>
                <a:gd name="T53" fmla="*/ 29 h 47"/>
                <a:gd name="T54" fmla="*/ 0 w 75"/>
                <a:gd name="T55" fmla="*/ 23 h 47"/>
                <a:gd name="T56" fmla="*/ 2 w 75"/>
                <a:gd name="T57" fmla="*/ 17 h 47"/>
                <a:gd name="T58" fmla="*/ 3 w 75"/>
                <a:gd name="T59" fmla="*/ 12 h 47"/>
                <a:gd name="T60" fmla="*/ 7 w 75"/>
                <a:gd name="T61" fmla="*/ 6 h 47"/>
                <a:gd name="T62" fmla="*/ 20 w 75"/>
                <a:gd name="T63" fmla="*/ 1 h 47"/>
                <a:gd name="T64" fmla="*/ 37 w 75"/>
                <a:gd name="T65" fmla="*/ 0 h 47"/>
                <a:gd name="T66" fmla="*/ 37 w 75"/>
                <a:gd name="T67" fmla="*/ 9 h 47"/>
                <a:gd name="T68" fmla="*/ 23 w 75"/>
                <a:gd name="T69" fmla="*/ 10 h 47"/>
                <a:gd name="T70" fmla="*/ 15 w 75"/>
                <a:gd name="T71" fmla="*/ 13 h 47"/>
                <a:gd name="T72" fmla="*/ 11 w 75"/>
                <a:gd name="T73" fmla="*/ 16 h 47"/>
                <a:gd name="T74" fmla="*/ 10 w 75"/>
                <a:gd name="T75" fmla="*/ 20 h 47"/>
                <a:gd name="T76" fmla="*/ 10 w 75"/>
                <a:gd name="T77" fmla="*/ 23 h 47"/>
                <a:gd name="T78" fmla="*/ 10 w 75"/>
                <a:gd name="T79" fmla="*/ 27 h 47"/>
                <a:gd name="T80" fmla="*/ 11 w 75"/>
                <a:gd name="T81" fmla="*/ 30 h 47"/>
                <a:gd name="T82" fmla="*/ 15 w 75"/>
                <a:gd name="T83" fmla="*/ 34 h 47"/>
                <a:gd name="T84" fmla="*/ 23 w 75"/>
                <a:gd name="T85" fmla="*/ 37 h 47"/>
                <a:gd name="T86" fmla="*/ 37 w 75"/>
                <a:gd name="T87" fmla="*/ 38 h 47"/>
                <a:gd name="T88" fmla="*/ 52 w 75"/>
                <a:gd name="T89" fmla="*/ 37 h 47"/>
                <a:gd name="T90" fmla="*/ 61 w 75"/>
                <a:gd name="T91" fmla="*/ 34 h 47"/>
                <a:gd name="T92" fmla="*/ 63 w 75"/>
                <a:gd name="T93" fmla="*/ 30 h 47"/>
                <a:gd name="T94" fmla="*/ 66 w 75"/>
                <a:gd name="T95" fmla="*/ 27 h 47"/>
                <a:gd name="T96" fmla="*/ 66 w 75"/>
                <a:gd name="T97" fmla="*/ 23 h 47"/>
                <a:gd name="T98" fmla="*/ 66 w 75"/>
                <a:gd name="T99" fmla="*/ 20 h 47"/>
                <a:gd name="T100" fmla="*/ 63 w 75"/>
                <a:gd name="T101" fmla="*/ 16 h 47"/>
                <a:gd name="T102" fmla="*/ 61 w 75"/>
                <a:gd name="T103" fmla="*/ 13 h 47"/>
                <a:gd name="T104" fmla="*/ 52 w 75"/>
                <a:gd name="T105" fmla="*/ 10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5" y="0"/>
                  </a:lnTo>
                  <a:lnTo>
                    <a:pt x="53" y="1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71" y="10"/>
                  </a:lnTo>
                  <a:lnTo>
                    <a:pt x="73" y="14"/>
                  </a:lnTo>
                  <a:lnTo>
                    <a:pt x="74" y="18"/>
                  </a:lnTo>
                  <a:lnTo>
                    <a:pt x="75" y="23"/>
                  </a:lnTo>
                  <a:lnTo>
                    <a:pt x="74" y="29"/>
                  </a:lnTo>
                  <a:lnTo>
                    <a:pt x="73" y="34"/>
                  </a:lnTo>
                  <a:lnTo>
                    <a:pt x="70" y="38"/>
                  </a:lnTo>
                  <a:lnTo>
                    <a:pt x="66" y="40"/>
                  </a:lnTo>
                  <a:lnTo>
                    <a:pt x="61" y="43"/>
                  </a:lnTo>
                  <a:lnTo>
                    <a:pt x="54" y="46"/>
                  </a:lnTo>
                  <a:lnTo>
                    <a:pt x="50" y="46"/>
                  </a:lnTo>
                  <a:lnTo>
                    <a:pt x="44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3" y="46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8" y="39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7" y="6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3" y="10"/>
                  </a:lnTo>
                  <a:lnTo>
                    <a:pt x="15" y="13"/>
                  </a:lnTo>
                  <a:lnTo>
                    <a:pt x="11" y="16"/>
                  </a:lnTo>
                  <a:lnTo>
                    <a:pt x="10" y="20"/>
                  </a:lnTo>
                  <a:lnTo>
                    <a:pt x="10" y="23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5" y="34"/>
                  </a:lnTo>
                  <a:lnTo>
                    <a:pt x="23" y="37"/>
                  </a:lnTo>
                  <a:lnTo>
                    <a:pt x="37" y="38"/>
                  </a:lnTo>
                  <a:lnTo>
                    <a:pt x="52" y="37"/>
                  </a:lnTo>
                  <a:lnTo>
                    <a:pt x="61" y="34"/>
                  </a:lnTo>
                  <a:lnTo>
                    <a:pt x="63" y="30"/>
                  </a:lnTo>
                  <a:lnTo>
                    <a:pt x="66" y="27"/>
                  </a:lnTo>
                  <a:lnTo>
                    <a:pt x="66" y="23"/>
                  </a:lnTo>
                  <a:lnTo>
                    <a:pt x="66" y="20"/>
                  </a:lnTo>
                  <a:lnTo>
                    <a:pt x="63" y="16"/>
                  </a:lnTo>
                  <a:lnTo>
                    <a:pt x="61" y="13"/>
                  </a:lnTo>
                  <a:lnTo>
                    <a:pt x="52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2" name="Rectangle 287"/>
            <p:cNvSpPr>
              <a:spLocks noChangeArrowheads="1"/>
            </p:cNvSpPr>
            <p:nvPr/>
          </p:nvSpPr>
          <p:spPr bwMode="auto">
            <a:xfrm rot="16200000">
              <a:off x="2179638" y="4706938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3" name="Freeform 288"/>
            <p:cNvSpPr>
              <a:spLocks noEditPoints="1"/>
            </p:cNvSpPr>
            <p:nvPr/>
          </p:nvSpPr>
          <p:spPr bwMode="auto">
            <a:xfrm rot="16200000">
              <a:off x="2193926" y="4625976"/>
              <a:ext cx="114300" cy="79375"/>
            </a:xfrm>
            <a:custGeom>
              <a:avLst/>
              <a:gdLst>
                <a:gd name="T0" fmla="*/ 0 w 72"/>
                <a:gd name="T1" fmla="*/ 33 h 50"/>
                <a:gd name="T2" fmla="*/ 17 w 72"/>
                <a:gd name="T3" fmla="*/ 33 h 50"/>
                <a:gd name="T4" fmla="*/ 17 w 72"/>
                <a:gd name="T5" fmla="*/ 0 h 50"/>
                <a:gd name="T6" fmla="*/ 26 w 72"/>
                <a:gd name="T7" fmla="*/ 0 h 50"/>
                <a:gd name="T8" fmla="*/ 72 w 72"/>
                <a:gd name="T9" fmla="*/ 34 h 50"/>
                <a:gd name="T10" fmla="*/ 72 w 72"/>
                <a:gd name="T11" fmla="*/ 42 h 50"/>
                <a:gd name="T12" fmla="*/ 26 w 72"/>
                <a:gd name="T13" fmla="*/ 42 h 50"/>
                <a:gd name="T14" fmla="*/ 26 w 72"/>
                <a:gd name="T15" fmla="*/ 50 h 50"/>
                <a:gd name="T16" fmla="*/ 17 w 72"/>
                <a:gd name="T17" fmla="*/ 50 h 50"/>
                <a:gd name="T18" fmla="*/ 17 w 72"/>
                <a:gd name="T19" fmla="*/ 42 h 50"/>
                <a:gd name="T20" fmla="*/ 0 w 72"/>
                <a:gd name="T21" fmla="*/ 42 h 50"/>
                <a:gd name="T22" fmla="*/ 0 w 72"/>
                <a:gd name="T23" fmla="*/ 33 h 50"/>
                <a:gd name="T24" fmla="*/ 26 w 72"/>
                <a:gd name="T25" fmla="*/ 33 h 50"/>
                <a:gd name="T26" fmla="*/ 53 w 72"/>
                <a:gd name="T27" fmla="*/ 33 h 50"/>
                <a:gd name="T28" fmla="*/ 26 w 72"/>
                <a:gd name="T29" fmla="*/ 12 h 50"/>
                <a:gd name="T30" fmla="*/ 26 w 72"/>
                <a:gd name="T3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50">
                  <a:moveTo>
                    <a:pt x="0" y="33"/>
                  </a:moveTo>
                  <a:lnTo>
                    <a:pt x="17" y="33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72" y="34"/>
                  </a:lnTo>
                  <a:lnTo>
                    <a:pt x="72" y="42"/>
                  </a:lnTo>
                  <a:lnTo>
                    <a:pt x="26" y="42"/>
                  </a:lnTo>
                  <a:lnTo>
                    <a:pt x="26" y="50"/>
                  </a:lnTo>
                  <a:lnTo>
                    <a:pt x="17" y="50"/>
                  </a:lnTo>
                  <a:lnTo>
                    <a:pt x="17" y="42"/>
                  </a:lnTo>
                  <a:lnTo>
                    <a:pt x="0" y="42"/>
                  </a:lnTo>
                  <a:lnTo>
                    <a:pt x="0" y="33"/>
                  </a:lnTo>
                  <a:close/>
                  <a:moveTo>
                    <a:pt x="26" y="33"/>
                  </a:moveTo>
                  <a:lnTo>
                    <a:pt x="53" y="33"/>
                  </a:lnTo>
                  <a:lnTo>
                    <a:pt x="26" y="12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4" name="Rectangle 289"/>
            <p:cNvSpPr>
              <a:spLocks noChangeArrowheads="1"/>
            </p:cNvSpPr>
            <p:nvPr/>
          </p:nvSpPr>
          <p:spPr bwMode="auto">
            <a:xfrm rot="16200000">
              <a:off x="2372519" y="4474370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5" name="Freeform 290"/>
            <p:cNvSpPr>
              <a:spLocks noEditPoints="1"/>
            </p:cNvSpPr>
            <p:nvPr/>
          </p:nvSpPr>
          <p:spPr bwMode="auto">
            <a:xfrm rot="16200000">
              <a:off x="2061369" y="4472782"/>
              <a:ext cx="117475" cy="74613"/>
            </a:xfrm>
            <a:custGeom>
              <a:avLst/>
              <a:gdLst>
                <a:gd name="T0" fmla="*/ 36 w 74"/>
                <a:gd name="T1" fmla="*/ 0 h 47"/>
                <a:gd name="T2" fmla="*/ 44 w 74"/>
                <a:gd name="T3" fmla="*/ 0 h 47"/>
                <a:gd name="T4" fmla="*/ 52 w 74"/>
                <a:gd name="T5" fmla="*/ 1 h 47"/>
                <a:gd name="T6" fmla="*/ 57 w 74"/>
                <a:gd name="T7" fmla="*/ 3 h 47"/>
                <a:gd name="T8" fmla="*/ 63 w 74"/>
                <a:gd name="T9" fmla="*/ 4 h 47"/>
                <a:gd name="T10" fmla="*/ 66 w 74"/>
                <a:gd name="T11" fmla="*/ 6 h 47"/>
                <a:gd name="T12" fmla="*/ 70 w 74"/>
                <a:gd name="T13" fmla="*/ 10 h 47"/>
                <a:gd name="T14" fmla="*/ 72 w 74"/>
                <a:gd name="T15" fmla="*/ 14 h 47"/>
                <a:gd name="T16" fmla="*/ 73 w 74"/>
                <a:gd name="T17" fmla="*/ 18 h 47"/>
                <a:gd name="T18" fmla="*/ 74 w 74"/>
                <a:gd name="T19" fmla="*/ 23 h 47"/>
                <a:gd name="T20" fmla="*/ 73 w 74"/>
                <a:gd name="T21" fmla="*/ 29 h 47"/>
                <a:gd name="T22" fmla="*/ 72 w 74"/>
                <a:gd name="T23" fmla="*/ 34 h 47"/>
                <a:gd name="T24" fmla="*/ 69 w 74"/>
                <a:gd name="T25" fmla="*/ 38 h 47"/>
                <a:gd name="T26" fmla="*/ 65 w 74"/>
                <a:gd name="T27" fmla="*/ 40 h 47"/>
                <a:gd name="T28" fmla="*/ 60 w 74"/>
                <a:gd name="T29" fmla="*/ 43 h 47"/>
                <a:gd name="T30" fmla="*/ 53 w 74"/>
                <a:gd name="T31" fmla="*/ 46 h 47"/>
                <a:gd name="T32" fmla="*/ 49 w 74"/>
                <a:gd name="T33" fmla="*/ 46 h 47"/>
                <a:gd name="T34" fmla="*/ 43 w 74"/>
                <a:gd name="T35" fmla="*/ 47 h 47"/>
                <a:gd name="T36" fmla="*/ 36 w 74"/>
                <a:gd name="T37" fmla="*/ 47 h 47"/>
                <a:gd name="T38" fmla="*/ 29 w 74"/>
                <a:gd name="T39" fmla="*/ 47 h 47"/>
                <a:gd name="T40" fmla="*/ 22 w 74"/>
                <a:gd name="T41" fmla="*/ 46 h 47"/>
                <a:gd name="T42" fmla="*/ 15 w 74"/>
                <a:gd name="T43" fmla="*/ 44 h 47"/>
                <a:gd name="T44" fmla="*/ 11 w 74"/>
                <a:gd name="T45" fmla="*/ 42 h 47"/>
                <a:gd name="T46" fmla="*/ 8 w 74"/>
                <a:gd name="T47" fmla="*/ 39 h 47"/>
                <a:gd name="T48" fmla="*/ 4 w 74"/>
                <a:gd name="T49" fmla="*/ 37 h 47"/>
                <a:gd name="T50" fmla="*/ 1 w 74"/>
                <a:gd name="T51" fmla="*/ 33 h 47"/>
                <a:gd name="T52" fmla="*/ 0 w 74"/>
                <a:gd name="T53" fmla="*/ 29 h 47"/>
                <a:gd name="T54" fmla="*/ 0 w 74"/>
                <a:gd name="T55" fmla="*/ 23 h 47"/>
                <a:gd name="T56" fmla="*/ 1 w 74"/>
                <a:gd name="T57" fmla="*/ 17 h 47"/>
                <a:gd name="T58" fmla="*/ 2 w 74"/>
                <a:gd name="T59" fmla="*/ 12 h 47"/>
                <a:gd name="T60" fmla="*/ 6 w 74"/>
                <a:gd name="T61" fmla="*/ 6 h 47"/>
                <a:gd name="T62" fmla="*/ 19 w 74"/>
                <a:gd name="T63" fmla="*/ 1 h 47"/>
                <a:gd name="T64" fmla="*/ 36 w 74"/>
                <a:gd name="T65" fmla="*/ 0 h 47"/>
                <a:gd name="T66" fmla="*/ 36 w 74"/>
                <a:gd name="T67" fmla="*/ 9 h 47"/>
                <a:gd name="T68" fmla="*/ 22 w 74"/>
                <a:gd name="T69" fmla="*/ 10 h 47"/>
                <a:gd name="T70" fmla="*/ 14 w 74"/>
                <a:gd name="T71" fmla="*/ 13 h 47"/>
                <a:gd name="T72" fmla="*/ 10 w 74"/>
                <a:gd name="T73" fmla="*/ 16 h 47"/>
                <a:gd name="T74" fmla="*/ 9 w 74"/>
                <a:gd name="T75" fmla="*/ 20 h 47"/>
                <a:gd name="T76" fmla="*/ 9 w 74"/>
                <a:gd name="T77" fmla="*/ 23 h 47"/>
                <a:gd name="T78" fmla="*/ 9 w 74"/>
                <a:gd name="T79" fmla="*/ 27 h 47"/>
                <a:gd name="T80" fmla="*/ 10 w 74"/>
                <a:gd name="T81" fmla="*/ 30 h 47"/>
                <a:gd name="T82" fmla="*/ 14 w 74"/>
                <a:gd name="T83" fmla="*/ 34 h 47"/>
                <a:gd name="T84" fmla="*/ 22 w 74"/>
                <a:gd name="T85" fmla="*/ 37 h 47"/>
                <a:gd name="T86" fmla="*/ 36 w 74"/>
                <a:gd name="T87" fmla="*/ 38 h 47"/>
                <a:gd name="T88" fmla="*/ 51 w 74"/>
                <a:gd name="T89" fmla="*/ 37 h 47"/>
                <a:gd name="T90" fmla="*/ 60 w 74"/>
                <a:gd name="T91" fmla="*/ 34 h 47"/>
                <a:gd name="T92" fmla="*/ 63 w 74"/>
                <a:gd name="T93" fmla="*/ 30 h 47"/>
                <a:gd name="T94" fmla="*/ 65 w 74"/>
                <a:gd name="T95" fmla="*/ 27 h 47"/>
                <a:gd name="T96" fmla="*/ 65 w 74"/>
                <a:gd name="T97" fmla="*/ 23 h 47"/>
                <a:gd name="T98" fmla="*/ 65 w 74"/>
                <a:gd name="T99" fmla="*/ 20 h 47"/>
                <a:gd name="T100" fmla="*/ 63 w 74"/>
                <a:gd name="T101" fmla="*/ 16 h 47"/>
                <a:gd name="T102" fmla="*/ 60 w 74"/>
                <a:gd name="T103" fmla="*/ 13 h 47"/>
                <a:gd name="T104" fmla="*/ 51 w 74"/>
                <a:gd name="T105" fmla="*/ 10 h 47"/>
                <a:gd name="T106" fmla="*/ 36 w 74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4" h="47">
                  <a:moveTo>
                    <a:pt x="36" y="0"/>
                  </a:moveTo>
                  <a:lnTo>
                    <a:pt x="44" y="0"/>
                  </a:lnTo>
                  <a:lnTo>
                    <a:pt x="52" y="1"/>
                  </a:lnTo>
                  <a:lnTo>
                    <a:pt x="57" y="3"/>
                  </a:lnTo>
                  <a:lnTo>
                    <a:pt x="63" y="4"/>
                  </a:lnTo>
                  <a:lnTo>
                    <a:pt x="66" y="6"/>
                  </a:lnTo>
                  <a:lnTo>
                    <a:pt x="70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4" y="23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9" y="38"/>
                  </a:lnTo>
                  <a:lnTo>
                    <a:pt x="65" y="40"/>
                  </a:lnTo>
                  <a:lnTo>
                    <a:pt x="60" y="43"/>
                  </a:lnTo>
                  <a:lnTo>
                    <a:pt x="53" y="46"/>
                  </a:lnTo>
                  <a:lnTo>
                    <a:pt x="49" y="46"/>
                  </a:lnTo>
                  <a:lnTo>
                    <a:pt x="43" y="47"/>
                  </a:lnTo>
                  <a:lnTo>
                    <a:pt x="36" y="47"/>
                  </a:lnTo>
                  <a:lnTo>
                    <a:pt x="29" y="47"/>
                  </a:lnTo>
                  <a:lnTo>
                    <a:pt x="22" y="46"/>
                  </a:lnTo>
                  <a:lnTo>
                    <a:pt x="15" y="44"/>
                  </a:lnTo>
                  <a:lnTo>
                    <a:pt x="11" y="42"/>
                  </a:lnTo>
                  <a:lnTo>
                    <a:pt x="8" y="39"/>
                  </a:lnTo>
                  <a:lnTo>
                    <a:pt x="4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9" y="1"/>
                  </a:lnTo>
                  <a:lnTo>
                    <a:pt x="36" y="0"/>
                  </a:lnTo>
                  <a:close/>
                  <a:moveTo>
                    <a:pt x="36" y="9"/>
                  </a:moveTo>
                  <a:lnTo>
                    <a:pt x="22" y="10"/>
                  </a:lnTo>
                  <a:lnTo>
                    <a:pt x="14" y="13"/>
                  </a:lnTo>
                  <a:lnTo>
                    <a:pt x="10" y="16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4" y="34"/>
                  </a:lnTo>
                  <a:lnTo>
                    <a:pt x="22" y="37"/>
                  </a:lnTo>
                  <a:lnTo>
                    <a:pt x="36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0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5" y="20"/>
                  </a:lnTo>
                  <a:lnTo>
                    <a:pt x="63" y="16"/>
                  </a:lnTo>
                  <a:lnTo>
                    <a:pt x="60" y="13"/>
                  </a:lnTo>
                  <a:lnTo>
                    <a:pt x="51" y="1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6" name="Rectangle 291"/>
            <p:cNvSpPr>
              <a:spLocks noChangeArrowheads="1"/>
            </p:cNvSpPr>
            <p:nvPr/>
          </p:nvSpPr>
          <p:spPr bwMode="auto">
            <a:xfrm rot="16200000">
              <a:off x="2179638" y="4551363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7" name="Freeform 292"/>
            <p:cNvSpPr>
              <a:spLocks noEditPoints="1"/>
            </p:cNvSpPr>
            <p:nvPr/>
          </p:nvSpPr>
          <p:spPr bwMode="auto">
            <a:xfrm rot="16200000">
              <a:off x="2193132" y="4471195"/>
              <a:ext cx="117475" cy="77788"/>
            </a:xfrm>
            <a:custGeom>
              <a:avLst/>
              <a:gdLst>
                <a:gd name="T0" fmla="*/ 53 w 74"/>
                <a:gd name="T1" fmla="*/ 38 h 49"/>
                <a:gd name="T2" fmla="*/ 61 w 74"/>
                <a:gd name="T3" fmla="*/ 36 h 49"/>
                <a:gd name="T4" fmla="*/ 65 w 74"/>
                <a:gd name="T5" fmla="*/ 31 h 49"/>
                <a:gd name="T6" fmla="*/ 65 w 74"/>
                <a:gd name="T7" fmla="*/ 23 h 49"/>
                <a:gd name="T8" fmla="*/ 60 w 74"/>
                <a:gd name="T9" fmla="*/ 16 h 49"/>
                <a:gd name="T10" fmla="*/ 51 w 74"/>
                <a:gd name="T11" fmla="*/ 12 h 49"/>
                <a:gd name="T12" fmla="*/ 39 w 74"/>
                <a:gd name="T13" fmla="*/ 11 h 49"/>
                <a:gd name="T14" fmla="*/ 46 w 74"/>
                <a:gd name="T15" fmla="*/ 19 h 49"/>
                <a:gd name="T16" fmla="*/ 48 w 74"/>
                <a:gd name="T17" fmla="*/ 28 h 49"/>
                <a:gd name="T18" fmla="*/ 46 w 74"/>
                <a:gd name="T19" fmla="*/ 38 h 49"/>
                <a:gd name="T20" fmla="*/ 36 w 74"/>
                <a:gd name="T21" fmla="*/ 46 h 49"/>
                <a:gd name="T22" fmla="*/ 25 w 74"/>
                <a:gd name="T23" fmla="*/ 49 h 49"/>
                <a:gd name="T24" fmla="*/ 11 w 74"/>
                <a:gd name="T25" fmla="*/ 46 h 49"/>
                <a:gd name="T26" fmla="*/ 2 w 74"/>
                <a:gd name="T27" fmla="*/ 38 h 49"/>
                <a:gd name="T28" fmla="*/ 0 w 74"/>
                <a:gd name="T29" fmla="*/ 27 h 49"/>
                <a:gd name="T30" fmla="*/ 2 w 74"/>
                <a:gd name="T31" fmla="*/ 16 h 49"/>
                <a:gd name="T32" fmla="*/ 8 w 74"/>
                <a:gd name="T33" fmla="*/ 8 h 49"/>
                <a:gd name="T34" fmla="*/ 35 w 74"/>
                <a:gd name="T35" fmla="*/ 0 h 49"/>
                <a:gd name="T36" fmla="*/ 65 w 74"/>
                <a:gd name="T37" fmla="*/ 8 h 49"/>
                <a:gd name="T38" fmla="*/ 72 w 74"/>
                <a:gd name="T39" fmla="*/ 17 h 49"/>
                <a:gd name="T40" fmla="*/ 74 w 74"/>
                <a:gd name="T41" fmla="*/ 28 h 49"/>
                <a:gd name="T42" fmla="*/ 72 w 74"/>
                <a:gd name="T43" fmla="*/ 37 h 49"/>
                <a:gd name="T44" fmla="*/ 65 w 74"/>
                <a:gd name="T45" fmla="*/ 45 h 49"/>
                <a:gd name="T46" fmla="*/ 55 w 74"/>
                <a:gd name="T47" fmla="*/ 49 h 49"/>
                <a:gd name="T48" fmla="*/ 21 w 74"/>
                <a:gd name="T49" fmla="*/ 11 h 49"/>
                <a:gd name="T50" fmla="*/ 13 w 74"/>
                <a:gd name="T51" fmla="*/ 15 h 49"/>
                <a:gd name="T52" fmla="*/ 9 w 74"/>
                <a:gd name="T53" fmla="*/ 21 h 49"/>
                <a:gd name="T54" fmla="*/ 9 w 74"/>
                <a:gd name="T55" fmla="*/ 29 h 49"/>
                <a:gd name="T56" fmla="*/ 13 w 74"/>
                <a:gd name="T57" fmla="*/ 36 h 49"/>
                <a:gd name="T58" fmla="*/ 19 w 74"/>
                <a:gd name="T59" fmla="*/ 40 h 49"/>
                <a:gd name="T60" fmla="*/ 29 w 74"/>
                <a:gd name="T61" fmla="*/ 40 h 49"/>
                <a:gd name="T62" fmla="*/ 36 w 74"/>
                <a:gd name="T63" fmla="*/ 36 h 49"/>
                <a:gd name="T64" fmla="*/ 39 w 74"/>
                <a:gd name="T65" fmla="*/ 29 h 49"/>
                <a:gd name="T66" fmla="*/ 39 w 74"/>
                <a:gd name="T67" fmla="*/ 21 h 49"/>
                <a:gd name="T68" fmla="*/ 36 w 74"/>
                <a:gd name="T69" fmla="*/ 15 h 49"/>
                <a:gd name="T70" fmla="*/ 30 w 74"/>
                <a:gd name="T7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" h="49">
                  <a:moveTo>
                    <a:pt x="55" y="49"/>
                  </a:moveTo>
                  <a:lnTo>
                    <a:pt x="53" y="38"/>
                  </a:lnTo>
                  <a:lnTo>
                    <a:pt x="59" y="37"/>
                  </a:lnTo>
                  <a:lnTo>
                    <a:pt x="61" y="36"/>
                  </a:lnTo>
                  <a:lnTo>
                    <a:pt x="64" y="33"/>
                  </a:lnTo>
                  <a:lnTo>
                    <a:pt x="65" y="31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3" y="19"/>
                  </a:lnTo>
                  <a:lnTo>
                    <a:pt x="60" y="16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46" y="11"/>
                  </a:lnTo>
                  <a:lnTo>
                    <a:pt x="39" y="11"/>
                  </a:lnTo>
                  <a:lnTo>
                    <a:pt x="43" y="13"/>
                  </a:lnTo>
                  <a:lnTo>
                    <a:pt x="46" y="19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6" y="38"/>
                  </a:lnTo>
                  <a:lnTo>
                    <a:pt x="42" y="44"/>
                  </a:lnTo>
                  <a:lnTo>
                    <a:pt x="36" y="46"/>
                  </a:lnTo>
                  <a:lnTo>
                    <a:pt x="31" y="49"/>
                  </a:lnTo>
                  <a:lnTo>
                    <a:pt x="25" y="49"/>
                  </a:lnTo>
                  <a:lnTo>
                    <a:pt x="18" y="49"/>
                  </a:lnTo>
                  <a:lnTo>
                    <a:pt x="11" y="46"/>
                  </a:lnTo>
                  <a:lnTo>
                    <a:pt x="6" y="42"/>
                  </a:lnTo>
                  <a:lnTo>
                    <a:pt x="2" y="38"/>
                  </a:lnTo>
                  <a:lnTo>
                    <a:pt x="1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8" y="8"/>
                  </a:lnTo>
                  <a:lnTo>
                    <a:pt x="19" y="3"/>
                  </a:lnTo>
                  <a:lnTo>
                    <a:pt x="35" y="0"/>
                  </a:lnTo>
                  <a:lnTo>
                    <a:pt x="53" y="3"/>
                  </a:lnTo>
                  <a:lnTo>
                    <a:pt x="65" y="8"/>
                  </a:lnTo>
                  <a:lnTo>
                    <a:pt x="69" y="12"/>
                  </a:lnTo>
                  <a:lnTo>
                    <a:pt x="72" y="17"/>
                  </a:lnTo>
                  <a:lnTo>
                    <a:pt x="73" y="21"/>
                  </a:lnTo>
                  <a:lnTo>
                    <a:pt x="74" y="28"/>
                  </a:lnTo>
                  <a:lnTo>
                    <a:pt x="73" y="33"/>
                  </a:lnTo>
                  <a:lnTo>
                    <a:pt x="72" y="37"/>
                  </a:lnTo>
                  <a:lnTo>
                    <a:pt x="69" y="42"/>
                  </a:lnTo>
                  <a:lnTo>
                    <a:pt x="65" y="45"/>
                  </a:lnTo>
                  <a:lnTo>
                    <a:pt x="60" y="48"/>
                  </a:lnTo>
                  <a:lnTo>
                    <a:pt x="55" y="49"/>
                  </a:lnTo>
                  <a:close/>
                  <a:moveTo>
                    <a:pt x="25" y="11"/>
                  </a:moveTo>
                  <a:lnTo>
                    <a:pt x="21" y="11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6"/>
                  </a:lnTo>
                  <a:lnTo>
                    <a:pt x="15" y="38"/>
                  </a:lnTo>
                  <a:lnTo>
                    <a:pt x="19" y="40"/>
                  </a:lnTo>
                  <a:lnTo>
                    <a:pt x="25" y="40"/>
                  </a:lnTo>
                  <a:lnTo>
                    <a:pt x="29" y="40"/>
                  </a:lnTo>
                  <a:lnTo>
                    <a:pt x="32" y="38"/>
                  </a:lnTo>
                  <a:lnTo>
                    <a:pt x="36" y="36"/>
                  </a:lnTo>
                  <a:lnTo>
                    <a:pt x="38" y="33"/>
                  </a:lnTo>
                  <a:lnTo>
                    <a:pt x="39" y="29"/>
                  </a:lnTo>
                  <a:lnTo>
                    <a:pt x="40" y="25"/>
                  </a:lnTo>
                  <a:lnTo>
                    <a:pt x="39" y="21"/>
                  </a:lnTo>
                  <a:lnTo>
                    <a:pt x="38" y="17"/>
                  </a:lnTo>
                  <a:lnTo>
                    <a:pt x="36" y="15"/>
                  </a:lnTo>
                  <a:lnTo>
                    <a:pt x="32" y="12"/>
                  </a:lnTo>
                  <a:lnTo>
                    <a:pt x="30" y="11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8" name="Rectangle 293"/>
            <p:cNvSpPr>
              <a:spLocks noChangeArrowheads="1"/>
            </p:cNvSpPr>
            <p:nvPr/>
          </p:nvSpPr>
          <p:spPr bwMode="auto">
            <a:xfrm rot="16200000">
              <a:off x="2372519" y="4318795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" name="Freeform 294"/>
            <p:cNvSpPr>
              <a:spLocks noEditPoints="1"/>
            </p:cNvSpPr>
            <p:nvPr/>
          </p:nvSpPr>
          <p:spPr bwMode="auto">
            <a:xfrm rot="16200000">
              <a:off x="2060576" y="4316413"/>
              <a:ext cx="119063" cy="74613"/>
            </a:xfrm>
            <a:custGeom>
              <a:avLst/>
              <a:gdLst>
                <a:gd name="T0" fmla="*/ 37 w 75"/>
                <a:gd name="T1" fmla="*/ 0 h 47"/>
                <a:gd name="T2" fmla="*/ 44 w 75"/>
                <a:gd name="T3" fmla="*/ 0 h 47"/>
                <a:gd name="T4" fmla="*/ 52 w 75"/>
                <a:gd name="T5" fmla="*/ 1 h 47"/>
                <a:gd name="T6" fmla="*/ 58 w 75"/>
                <a:gd name="T7" fmla="*/ 3 h 47"/>
                <a:gd name="T8" fmla="*/ 63 w 75"/>
                <a:gd name="T9" fmla="*/ 4 h 47"/>
                <a:gd name="T10" fmla="*/ 67 w 75"/>
                <a:gd name="T11" fmla="*/ 6 h 47"/>
                <a:gd name="T12" fmla="*/ 69 w 75"/>
                <a:gd name="T13" fmla="*/ 10 h 47"/>
                <a:gd name="T14" fmla="*/ 72 w 75"/>
                <a:gd name="T15" fmla="*/ 14 h 47"/>
                <a:gd name="T16" fmla="*/ 73 w 75"/>
                <a:gd name="T17" fmla="*/ 18 h 47"/>
                <a:gd name="T18" fmla="*/ 75 w 75"/>
                <a:gd name="T19" fmla="*/ 23 h 47"/>
                <a:gd name="T20" fmla="*/ 73 w 75"/>
                <a:gd name="T21" fmla="*/ 29 h 47"/>
                <a:gd name="T22" fmla="*/ 72 w 75"/>
                <a:gd name="T23" fmla="*/ 34 h 47"/>
                <a:gd name="T24" fmla="*/ 69 w 75"/>
                <a:gd name="T25" fmla="*/ 38 h 47"/>
                <a:gd name="T26" fmla="*/ 65 w 75"/>
                <a:gd name="T27" fmla="*/ 40 h 47"/>
                <a:gd name="T28" fmla="*/ 60 w 75"/>
                <a:gd name="T29" fmla="*/ 43 h 47"/>
                <a:gd name="T30" fmla="*/ 54 w 75"/>
                <a:gd name="T31" fmla="*/ 46 h 47"/>
                <a:gd name="T32" fmla="*/ 50 w 75"/>
                <a:gd name="T33" fmla="*/ 46 h 47"/>
                <a:gd name="T34" fmla="*/ 43 w 75"/>
                <a:gd name="T35" fmla="*/ 47 h 47"/>
                <a:gd name="T36" fmla="*/ 37 w 75"/>
                <a:gd name="T37" fmla="*/ 47 h 47"/>
                <a:gd name="T38" fmla="*/ 29 w 75"/>
                <a:gd name="T39" fmla="*/ 47 h 47"/>
                <a:gd name="T40" fmla="*/ 22 w 75"/>
                <a:gd name="T41" fmla="*/ 46 h 47"/>
                <a:gd name="T42" fmla="*/ 16 w 75"/>
                <a:gd name="T43" fmla="*/ 44 h 47"/>
                <a:gd name="T44" fmla="*/ 12 w 75"/>
                <a:gd name="T45" fmla="*/ 42 h 47"/>
                <a:gd name="T46" fmla="*/ 6 w 75"/>
                <a:gd name="T47" fmla="*/ 39 h 47"/>
                <a:gd name="T48" fmla="*/ 4 w 75"/>
                <a:gd name="T49" fmla="*/ 37 h 47"/>
                <a:gd name="T50" fmla="*/ 1 w 75"/>
                <a:gd name="T51" fmla="*/ 33 h 47"/>
                <a:gd name="T52" fmla="*/ 0 w 75"/>
                <a:gd name="T53" fmla="*/ 29 h 47"/>
                <a:gd name="T54" fmla="*/ 0 w 75"/>
                <a:gd name="T55" fmla="*/ 23 h 47"/>
                <a:gd name="T56" fmla="*/ 1 w 75"/>
                <a:gd name="T57" fmla="*/ 17 h 47"/>
                <a:gd name="T58" fmla="*/ 3 w 75"/>
                <a:gd name="T59" fmla="*/ 12 h 47"/>
                <a:gd name="T60" fmla="*/ 6 w 75"/>
                <a:gd name="T61" fmla="*/ 6 h 47"/>
                <a:gd name="T62" fmla="*/ 20 w 75"/>
                <a:gd name="T63" fmla="*/ 1 h 47"/>
                <a:gd name="T64" fmla="*/ 37 w 75"/>
                <a:gd name="T65" fmla="*/ 0 h 47"/>
                <a:gd name="T66" fmla="*/ 37 w 75"/>
                <a:gd name="T67" fmla="*/ 9 h 47"/>
                <a:gd name="T68" fmla="*/ 22 w 75"/>
                <a:gd name="T69" fmla="*/ 10 h 47"/>
                <a:gd name="T70" fmla="*/ 14 w 75"/>
                <a:gd name="T71" fmla="*/ 13 h 47"/>
                <a:gd name="T72" fmla="*/ 10 w 75"/>
                <a:gd name="T73" fmla="*/ 16 h 47"/>
                <a:gd name="T74" fmla="*/ 9 w 75"/>
                <a:gd name="T75" fmla="*/ 20 h 47"/>
                <a:gd name="T76" fmla="*/ 8 w 75"/>
                <a:gd name="T77" fmla="*/ 23 h 47"/>
                <a:gd name="T78" fmla="*/ 9 w 75"/>
                <a:gd name="T79" fmla="*/ 27 h 47"/>
                <a:gd name="T80" fmla="*/ 10 w 75"/>
                <a:gd name="T81" fmla="*/ 30 h 47"/>
                <a:gd name="T82" fmla="*/ 14 w 75"/>
                <a:gd name="T83" fmla="*/ 34 h 47"/>
                <a:gd name="T84" fmla="*/ 22 w 75"/>
                <a:gd name="T85" fmla="*/ 37 h 47"/>
                <a:gd name="T86" fmla="*/ 37 w 75"/>
                <a:gd name="T87" fmla="*/ 38 h 47"/>
                <a:gd name="T88" fmla="*/ 51 w 75"/>
                <a:gd name="T89" fmla="*/ 37 h 47"/>
                <a:gd name="T90" fmla="*/ 60 w 75"/>
                <a:gd name="T91" fmla="*/ 34 h 47"/>
                <a:gd name="T92" fmla="*/ 63 w 75"/>
                <a:gd name="T93" fmla="*/ 30 h 47"/>
                <a:gd name="T94" fmla="*/ 65 w 75"/>
                <a:gd name="T95" fmla="*/ 27 h 47"/>
                <a:gd name="T96" fmla="*/ 65 w 75"/>
                <a:gd name="T97" fmla="*/ 23 h 47"/>
                <a:gd name="T98" fmla="*/ 65 w 75"/>
                <a:gd name="T99" fmla="*/ 20 h 47"/>
                <a:gd name="T100" fmla="*/ 63 w 75"/>
                <a:gd name="T101" fmla="*/ 16 h 47"/>
                <a:gd name="T102" fmla="*/ 60 w 75"/>
                <a:gd name="T103" fmla="*/ 13 h 47"/>
                <a:gd name="T104" fmla="*/ 51 w 75"/>
                <a:gd name="T105" fmla="*/ 10 h 47"/>
                <a:gd name="T106" fmla="*/ 37 w 75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" h="47">
                  <a:moveTo>
                    <a:pt x="37" y="0"/>
                  </a:moveTo>
                  <a:lnTo>
                    <a:pt x="44" y="0"/>
                  </a:lnTo>
                  <a:lnTo>
                    <a:pt x="52" y="1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7" y="6"/>
                  </a:lnTo>
                  <a:lnTo>
                    <a:pt x="69" y="10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5" y="23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9" y="38"/>
                  </a:lnTo>
                  <a:lnTo>
                    <a:pt x="65" y="40"/>
                  </a:lnTo>
                  <a:lnTo>
                    <a:pt x="60" y="43"/>
                  </a:lnTo>
                  <a:lnTo>
                    <a:pt x="54" y="46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6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6" y="39"/>
                  </a:lnTo>
                  <a:lnTo>
                    <a:pt x="4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6" y="6"/>
                  </a:lnTo>
                  <a:lnTo>
                    <a:pt x="20" y="1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4" y="13"/>
                  </a:lnTo>
                  <a:lnTo>
                    <a:pt x="10" y="16"/>
                  </a:lnTo>
                  <a:lnTo>
                    <a:pt x="9" y="20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4" y="34"/>
                  </a:lnTo>
                  <a:lnTo>
                    <a:pt x="22" y="37"/>
                  </a:lnTo>
                  <a:lnTo>
                    <a:pt x="37" y="38"/>
                  </a:lnTo>
                  <a:lnTo>
                    <a:pt x="51" y="37"/>
                  </a:lnTo>
                  <a:lnTo>
                    <a:pt x="60" y="34"/>
                  </a:lnTo>
                  <a:lnTo>
                    <a:pt x="63" y="30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5" y="20"/>
                  </a:lnTo>
                  <a:lnTo>
                    <a:pt x="63" y="16"/>
                  </a:lnTo>
                  <a:lnTo>
                    <a:pt x="60" y="13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" name="Rectangle 295"/>
            <p:cNvSpPr>
              <a:spLocks noChangeArrowheads="1"/>
            </p:cNvSpPr>
            <p:nvPr/>
          </p:nvSpPr>
          <p:spPr bwMode="auto">
            <a:xfrm rot="16200000">
              <a:off x="2179638" y="4395788"/>
              <a:ext cx="14288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" name="Freeform 296"/>
            <p:cNvSpPr>
              <a:spLocks noEditPoints="1"/>
            </p:cNvSpPr>
            <p:nvPr/>
          </p:nvSpPr>
          <p:spPr bwMode="auto">
            <a:xfrm rot="16200000">
              <a:off x="2193926" y="4316413"/>
              <a:ext cx="119063" cy="74613"/>
            </a:xfrm>
            <a:custGeom>
              <a:avLst/>
              <a:gdLst>
                <a:gd name="T0" fmla="*/ 44 w 75"/>
                <a:gd name="T1" fmla="*/ 9 h 47"/>
                <a:gd name="T2" fmla="*/ 51 w 75"/>
                <a:gd name="T3" fmla="*/ 2 h 47"/>
                <a:gd name="T4" fmla="*/ 60 w 75"/>
                <a:gd name="T5" fmla="*/ 2 h 47"/>
                <a:gd name="T6" fmla="*/ 69 w 75"/>
                <a:gd name="T7" fmla="*/ 8 h 47"/>
                <a:gd name="T8" fmla="*/ 73 w 75"/>
                <a:gd name="T9" fmla="*/ 17 h 47"/>
                <a:gd name="T10" fmla="*/ 73 w 75"/>
                <a:gd name="T11" fmla="*/ 29 h 47"/>
                <a:gd name="T12" fmla="*/ 68 w 75"/>
                <a:gd name="T13" fmla="*/ 39 h 47"/>
                <a:gd name="T14" fmla="*/ 60 w 75"/>
                <a:gd name="T15" fmla="*/ 44 h 47"/>
                <a:gd name="T16" fmla="*/ 51 w 75"/>
                <a:gd name="T17" fmla="*/ 44 h 47"/>
                <a:gd name="T18" fmla="*/ 44 w 75"/>
                <a:gd name="T19" fmla="*/ 38 h 47"/>
                <a:gd name="T20" fmla="*/ 39 w 75"/>
                <a:gd name="T21" fmla="*/ 38 h 47"/>
                <a:gd name="T22" fmla="*/ 34 w 75"/>
                <a:gd name="T23" fmla="*/ 43 h 47"/>
                <a:gd name="T24" fmla="*/ 27 w 75"/>
                <a:gd name="T25" fmla="*/ 46 h 47"/>
                <a:gd name="T26" fmla="*/ 17 w 75"/>
                <a:gd name="T27" fmla="*/ 46 h 47"/>
                <a:gd name="T28" fmla="*/ 6 w 75"/>
                <a:gd name="T29" fmla="*/ 40 h 47"/>
                <a:gd name="T30" fmla="*/ 1 w 75"/>
                <a:gd name="T31" fmla="*/ 30 h 47"/>
                <a:gd name="T32" fmla="*/ 1 w 75"/>
                <a:gd name="T33" fmla="*/ 17 h 47"/>
                <a:gd name="T34" fmla="*/ 6 w 75"/>
                <a:gd name="T35" fmla="*/ 6 h 47"/>
                <a:gd name="T36" fmla="*/ 17 w 75"/>
                <a:gd name="T37" fmla="*/ 1 h 47"/>
                <a:gd name="T38" fmla="*/ 27 w 75"/>
                <a:gd name="T39" fmla="*/ 0 h 47"/>
                <a:gd name="T40" fmla="*/ 35 w 75"/>
                <a:gd name="T41" fmla="*/ 4 h 47"/>
                <a:gd name="T42" fmla="*/ 41 w 75"/>
                <a:gd name="T43" fmla="*/ 9 h 47"/>
                <a:gd name="T44" fmla="*/ 56 w 75"/>
                <a:gd name="T45" fmla="*/ 11 h 47"/>
                <a:gd name="T46" fmla="*/ 48 w 75"/>
                <a:gd name="T47" fmla="*/ 14 h 47"/>
                <a:gd name="T48" fmla="*/ 46 w 75"/>
                <a:gd name="T49" fmla="*/ 19 h 47"/>
                <a:gd name="T50" fmla="*/ 46 w 75"/>
                <a:gd name="T51" fmla="*/ 27 h 47"/>
                <a:gd name="T52" fmla="*/ 48 w 75"/>
                <a:gd name="T53" fmla="*/ 32 h 47"/>
                <a:gd name="T54" fmla="*/ 55 w 75"/>
                <a:gd name="T55" fmla="*/ 35 h 47"/>
                <a:gd name="T56" fmla="*/ 63 w 75"/>
                <a:gd name="T57" fmla="*/ 31 h 47"/>
                <a:gd name="T58" fmla="*/ 65 w 75"/>
                <a:gd name="T59" fmla="*/ 27 h 47"/>
                <a:gd name="T60" fmla="*/ 65 w 75"/>
                <a:gd name="T61" fmla="*/ 19 h 47"/>
                <a:gd name="T62" fmla="*/ 63 w 75"/>
                <a:gd name="T63" fmla="*/ 14 h 47"/>
                <a:gd name="T64" fmla="*/ 56 w 75"/>
                <a:gd name="T65" fmla="*/ 11 h 47"/>
                <a:gd name="T66" fmla="*/ 20 w 75"/>
                <a:gd name="T67" fmla="*/ 10 h 47"/>
                <a:gd name="T68" fmla="*/ 13 w 75"/>
                <a:gd name="T69" fmla="*/ 13 h 47"/>
                <a:gd name="T70" fmla="*/ 9 w 75"/>
                <a:gd name="T71" fmla="*/ 19 h 47"/>
                <a:gd name="T72" fmla="*/ 9 w 75"/>
                <a:gd name="T73" fmla="*/ 27 h 47"/>
                <a:gd name="T74" fmla="*/ 13 w 75"/>
                <a:gd name="T75" fmla="*/ 34 h 47"/>
                <a:gd name="T76" fmla="*/ 18 w 75"/>
                <a:gd name="T77" fmla="*/ 36 h 47"/>
                <a:gd name="T78" fmla="*/ 26 w 75"/>
                <a:gd name="T79" fmla="*/ 36 h 47"/>
                <a:gd name="T80" fmla="*/ 33 w 75"/>
                <a:gd name="T81" fmla="*/ 34 h 47"/>
                <a:gd name="T82" fmla="*/ 37 w 75"/>
                <a:gd name="T83" fmla="*/ 27 h 47"/>
                <a:gd name="T84" fmla="*/ 37 w 75"/>
                <a:gd name="T85" fmla="*/ 19 h 47"/>
                <a:gd name="T86" fmla="*/ 33 w 75"/>
                <a:gd name="T87" fmla="*/ 13 h 47"/>
                <a:gd name="T88" fmla="*/ 26 w 75"/>
                <a:gd name="T8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47">
                  <a:moveTo>
                    <a:pt x="42" y="13"/>
                  </a:moveTo>
                  <a:lnTo>
                    <a:pt x="44" y="9"/>
                  </a:lnTo>
                  <a:lnTo>
                    <a:pt x="47" y="5"/>
                  </a:lnTo>
                  <a:lnTo>
                    <a:pt x="51" y="2"/>
                  </a:lnTo>
                  <a:lnTo>
                    <a:pt x="56" y="2"/>
                  </a:lnTo>
                  <a:lnTo>
                    <a:pt x="60" y="2"/>
                  </a:lnTo>
                  <a:lnTo>
                    <a:pt x="65" y="5"/>
                  </a:lnTo>
                  <a:lnTo>
                    <a:pt x="69" y="8"/>
                  </a:lnTo>
                  <a:lnTo>
                    <a:pt x="72" y="11"/>
                  </a:lnTo>
                  <a:lnTo>
                    <a:pt x="73" y="17"/>
                  </a:lnTo>
                  <a:lnTo>
                    <a:pt x="75" y="23"/>
                  </a:lnTo>
                  <a:lnTo>
                    <a:pt x="73" y="29"/>
                  </a:lnTo>
                  <a:lnTo>
                    <a:pt x="72" y="34"/>
                  </a:lnTo>
                  <a:lnTo>
                    <a:pt x="68" y="39"/>
                  </a:lnTo>
                  <a:lnTo>
                    <a:pt x="65" y="42"/>
                  </a:lnTo>
                  <a:lnTo>
                    <a:pt x="60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7" y="42"/>
                  </a:lnTo>
                  <a:lnTo>
                    <a:pt x="44" y="38"/>
                  </a:lnTo>
                  <a:lnTo>
                    <a:pt x="42" y="34"/>
                  </a:lnTo>
                  <a:lnTo>
                    <a:pt x="39" y="38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2" y="47"/>
                  </a:lnTo>
                  <a:lnTo>
                    <a:pt x="17" y="46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3" y="35"/>
                  </a:lnTo>
                  <a:lnTo>
                    <a:pt x="1" y="30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3" y="11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5" y="4"/>
                  </a:lnTo>
                  <a:lnTo>
                    <a:pt x="38" y="6"/>
                  </a:lnTo>
                  <a:lnTo>
                    <a:pt x="41" y="9"/>
                  </a:lnTo>
                  <a:lnTo>
                    <a:pt x="42" y="13"/>
                  </a:lnTo>
                  <a:close/>
                  <a:moveTo>
                    <a:pt x="56" y="11"/>
                  </a:moveTo>
                  <a:lnTo>
                    <a:pt x="51" y="13"/>
                  </a:lnTo>
                  <a:lnTo>
                    <a:pt x="48" y="14"/>
                  </a:lnTo>
                  <a:lnTo>
                    <a:pt x="47" y="17"/>
                  </a:lnTo>
                  <a:lnTo>
                    <a:pt x="46" y="19"/>
                  </a:lnTo>
                  <a:lnTo>
                    <a:pt x="46" y="23"/>
                  </a:lnTo>
                  <a:lnTo>
                    <a:pt x="46" y="27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1" y="34"/>
                  </a:lnTo>
                  <a:lnTo>
                    <a:pt x="55" y="35"/>
                  </a:lnTo>
                  <a:lnTo>
                    <a:pt x="59" y="34"/>
                  </a:lnTo>
                  <a:lnTo>
                    <a:pt x="63" y="31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5" y="23"/>
                  </a:lnTo>
                  <a:lnTo>
                    <a:pt x="65" y="19"/>
                  </a:lnTo>
                  <a:lnTo>
                    <a:pt x="64" y="17"/>
                  </a:lnTo>
                  <a:lnTo>
                    <a:pt x="63" y="14"/>
                  </a:lnTo>
                  <a:lnTo>
                    <a:pt x="59" y="13"/>
                  </a:lnTo>
                  <a:lnTo>
                    <a:pt x="56" y="11"/>
                  </a:lnTo>
                  <a:close/>
                  <a:moveTo>
                    <a:pt x="23" y="9"/>
                  </a:moveTo>
                  <a:lnTo>
                    <a:pt x="20" y="10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3" y="34"/>
                  </a:lnTo>
                  <a:lnTo>
                    <a:pt x="16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7" y="27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5" y="15"/>
                  </a:lnTo>
                  <a:lnTo>
                    <a:pt x="33" y="13"/>
                  </a:lnTo>
                  <a:lnTo>
                    <a:pt x="30" y="11"/>
                  </a:lnTo>
                  <a:lnTo>
                    <a:pt x="26" y="10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2" name="Rectangle 297"/>
            <p:cNvSpPr>
              <a:spLocks noChangeArrowheads="1"/>
            </p:cNvSpPr>
            <p:nvPr/>
          </p:nvSpPr>
          <p:spPr bwMode="auto">
            <a:xfrm rot="16200000">
              <a:off x="2372519" y="4163220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3" name="Freeform 298"/>
            <p:cNvSpPr>
              <a:spLocks/>
            </p:cNvSpPr>
            <p:nvPr/>
          </p:nvSpPr>
          <p:spPr bwMode="auto">
            <a:xfrm rot="16200000">
              <a:off x="2055813" y="4176713"/>
              <a:ext cx="114300" cy="44450"/>
            </a:xfrm>
            <a:custGeom>
              <a:avLst/>
              <a:gdLst>
                <a:gd name="T0" fmla="*/ 0 w 72"/>
                <a:gd name="T1" fmla="*/ 28 h 28"/>
                <a:gd name="T2" fmla="*/ 0 w 72"/>
                <a:gd name="T3" fmla="*/ 17 h 28"/>
                <a:gd name="T4" fmla="*/ 57 w 72"/>
                <a:gd name="T5" fmla="*/ 17 h 28"/>
                <a:gd name="T6" fmla="*/ 54 w 72"/>
                <a:gd name="T7" fmla="*/ 15 h 28"/>
                <a:gd name="T8" fmla="*/ 50 w 72"/>
                <a:gd name="T9" fmla="*/ 9 h 28"/>
                <a:gd name="T10" fmla="*/ 48 w 72"/>
                <a:gd name="T11" fmla="*/ 5 h 28"/>
                <a:gd name="T12" fmla="*/ 46 w 72"/>
                <a:gd name="T13" fmla="*/ 0 h 28"/>
                <a:gd name="T14" fmla="*/ 55 w 72"/>
                <a:gd name="T15" fmla="*/ 0 h 28"/>
                <a:gd name="T16" fmla="*/ 59 w 72"/>
                <a:gd name="T17" fmla="*/ 8 h 28"/>
                <a:gd name="T18" fmla="*/ 63 w 72"/>
                <a:gd name="T19" fmla="*/ 13 h 28"/>
                <a:gd name="T20" fmla="*/ 69 w 72"/>
                <a:gd name="T21" fmla="*/ 18 h 28"/>
                <a:gd name="T22" fmla="*/ 72 w 72"/>
                <a:gd name="T23" fmla="*/ 21 h 28"/>
                <a:gd name="T24" fmla="*/ 72 w 72"/>
                <a:gd name="T25" fmla="*/ 28 h 28"/>
                <a:gd name="T26" fmla="*/ 0 w 72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28">
                  <a:moveTo>
                    <a:pt x="0" y="28"/>
                  </a:moveTo>
                  <a:lnTo>
                    <a:pt x="0" y="17"/>
                  </a:lnTo>
                  <a:lnTo>
                    <a:pt x="57" y="17"/>
                  </a:lnTo>
                  <a:lnTo>
                    <a:pt x="54" y="15"/>
                  </a:lnTo>
                  <a:lnTo>
                    <a:pt x="50" y="9"/>
                  </a:lnTo>
                  <a:lnTo>
                    <a:pt x="48" y="5"/>
                  </a:lnTo>
                  <a:lnTo>
                    <a:pt x="46" y="0"/>
                  </a:lnTo>
                  <a:lnTo>
                    <a:pt x="55" y="0"/>
                  </a:lnTo>
                  <a:lnTo>
                    <a:pt x="59" y="8"/>
                  </a:lnTo>
                  <a:lnTo>
                    <a:pt x="63" y="13"/>
                  </a:lnTo>
                  <a:lnTo>
                    <a:pt x="69" y="18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4" name="Rectangle 299"/>
            <p:cNvSpPr>
              <a:spLocks noChangeArrowheads="1"/>
            </p:cNvSpPr>
            <p:nvPr/>
          </p:nvSpPr>
          <p:spPr bwMode="auto">
            <a:xfrm rot="16200000">
              <a:off x="2178844" y="4239420"/>
              <a:ext cx="15875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5" name="Freeform 300"/>
            <p:cNvSpPr>
              <a:spLocks noEditPoints="1"/>
            </p:cNvSpPr>
            <p:nvPr/>
          </p:nvSpPr>
          <p:spPr bwMode="auto">
            <a:xfrm rot="16200000">
              <a:off x="2195513" y="4162426"/>
              <a:ext cx="115888" cy="74613"/>
            </a:xfrm>
            <a:custGeom>
              <a:avLst/>
              <a:gdLst>
                <a:gd name="T0" fmla="*/ 37 w 73"/>
                <a:gd name="T1" fmla="*/ 0 h 47"/>
                <a:gd name="T2" fmla="*/ 45 w 73"/>
                <a:gd name="T3" fmla="*/ 0 h 47"/>
                <a:gd name="T4" fmla="*/ 53 w 73"/>
                <a:gd name="T5" fmla="*/ 1 h 47"/>
                <a:gd name="T6" fmla="*/ 58 w 73"/>
                <a:gd name="T7" fmla="*/ 2 h 47"/>
                <a:gd name="T8" fmla="*/ 63 w 73"/>
                <a:gd name="T9" fmla="*/ 5 h 47"/>
                <a:gd name="T10" fmla="*/ 67 w 73"/>
                <a:gd name="T11" fmla="*/ 8 h 47"/>
                <a:gd name="T12" fmla="*/ 70 w 73"/>
                <a:gd name="T13" fmla="*/ 10 h 47"/>
                <a:gd name="T14" fmla="*/ 72 w 73"/>
                <a:gd name="T15" fmla="*/ 14 h 47"/>
                <a:gd name="T16" fmla="*/ 73 w 73"/>
                <a:gd name="T17" fmla="*/ 19 h 47"/>
                <a:gd name="T18" fmla="*/ 73 w 73"/>
                <a:gd name="T19" fmla="*/ 23 h 47"/>
                <a:gd name="T20" fmla="*/ 73 w 73"/>
                <a:gd name="T21" fmla="*/ 30 h 47"/>
                <a:gd name="T22" fmla="*/ 72 w 73"/>
                <a:gd name="T23" fmla="*/ 34 h 47"/>
                <a:gd name="T24" fmla="*/ 68 w 73"/>
                <a:gd name="T25" fmla="*/ 39 h 47"/>
                <a:gd name="T26" fmla="*/ 66 w 73"/>
                <a:gd name="T27" fmla="*/ 42 h 47"/>
                <a:gd name="T28" fmla="*/ 60 w 73"/>
                <a:gd name="T29" fmla="*/ 44 h 47"/>
                <a:gd name="T30" fmla="*/ 54 w 73"/>
                <a:gd name="T31" fmla="*/ 46 h 47"/>
                <a:gd name="T32" fmla="*/ 50 w 73"/>
                <a:gd name="T33" fmla="*/ 47 h 47"/>
                <a:gd name="T34" fmla="*/ 43 w 73"/>
                <a:gd name="T35" fmla="*/ 47 h 47"/>
                <a:gd name="T36" fmla="*/ 37 w 73"/>
                <a:gd name="T37" fmla="*/ 47 h 47"/>
                <a:gd name="T38" fmla="*/ 29 w 73"/>
                <a:gd name="T39" fmla="*/ 47 h 47"/>
                <a:gd name="T40" fmla="*/ 22 w 73"/>
                <a:gd name="T41" fmla="*/ 47 h 47"/>
                <a:gd name="T42" fmla="*/ 16 w 73"/>
                <a:gd name="T43" fmla="*/ 44 h 47"/>
                <a:gd name="T44" fmla="*/ 12 w 73"/>
                <a:gd name="T45" fmla="*/ 43 h 47"/>
                <a:gd name="T46" fmla="*/ 7 w 73"/>
                <a:gd name="T47" fmla="*/ 40 h 47"/>
                <a:gd name="T48" fmla="*/ 4 w 73"/>
                <a:gd name="T49" fmla="*/ 36 h 47"/>
                <a:gd name="T50" fmla="*/ 1 w 73"/>
                <a:gd name="T51" fmla="*/ 34 h 47"/>
                <a:gd name="T52" fmla="*/ 0 w 73"/>
                <a:gd name="T53" fmla="*/ 29 h 47"/>
                <a:gd name="T54" fmla="*/ 0 w 73"/>
                <a:gd name="T55" fmla="*/ 23 h 47"/>
                <a:gd name="T56" fmla="*/ 1 w 73"/>
                <a:gd name="T57" fmla="*/ 17 h 47"/>
                <a:gd name="T58" fmla="*/ 3 w 73"/>
                <a:gd name="T59" fmla="*/ 11 h 47"/>
                <a:gd name="T60" fmla="*/ 7 w 73"/>
                <a:gd name="T61" fmla="*/ 8 h 47"/>
                <a:gd name="T62" fmla="*/ 20 w 73"/>
                <a:gd name="T63" fmla="*/ 2 h 47"/>
                <a:gd name="T64" fmla="*/ 37 w 73"/>
                <a:gd name="T65" fmla="*/ 0 h 47"/>
                <a:gd name="T66" fmla="*/ 37 w 73"/>
                <a:gd name="T67" fmla="*/ 9 h 47"/>
                <a:gd name="T68" fmla="*/ 22 w 73"/>
                <a:gd name="T69" fmla="*/ 10 h 47"/>
                <a:gd name="T70" fmla="*/ 15 w 73"/>
                <a:gd name="T71" fmla="*/ 14 h 47"/>
                <a:gd name="T72" fmla="*/ 11 w 73"/>
                <a:gd name="T73" fmla="*/ 17 h 47"/>
                <a:gd name="T74" fmla="*/ 9 w 73"/>
                <a:gd name="T75" fmla="*/ 19 h 47"/>
                <a:gd name="T76" fmla="*/ 8 w 73"/>
                <a:gd name="T77" fmla="*/ 23 h 47"/>
                <a:gd name="T78" fmla="*/ 9 w 73"/>
                <a:gd name="T79" fmla="*/ 27 h 47"/>
                <a:gd name="T80" fmla="*/ 11 w 73"/>
                <a:gd name="T81" fmla="*/ 31 h 47"/>
                <a:gd name="T82" fmla="*/ 15 w 73"/>
                <a:gd name="T83" fmla="*/ 34 h 47"/>
                <a:gd name="T84" fmla="*/ 22 w 73"/>
                <a:gd name="T85" fmla="*/ 36 h 47"/>
                <a:gd name="T86" fmla="*/ 37 w 73"/>
                <a:gd name="T87" fmla="*/ 38 h 47"/>
                <a:gd name="T88" fmla="*/ 51 w 73"/>
                <a:gd name="T89" fmla="*/ 36 h 47"/>
                <a:gd name="T90" fmla="*/ 60 w 73"/>
                <a:gd name="T91" fmla="*/ 34 h 47"/>
                <a:gd name="T92" fmla="*/ 63 w 73"/>
                <a:gd name="T93" fmla="*/ 31 h 47"/>
                <a:gd name="T94" fmla="*/ 66 w 73"/>
                <a:gd name="T95" fmla="*/ 27 h 47"/>
                <a:gd name="T96" fmla="*/ 66 w 73"/>
                <a:gd name="T97" fmla="*/ 23 h 47"/>
                <a:gd name="T98" fmla="*/ 66 w 73"/>
                <a:gd name="T99" fmla="*/ 19 h 47"/>
                <a:gd name="T100" fmla="*/ 63 w 73"/>
                <a:gd name="T101" fmla="*/ 17 h 47"/>
                <a:gd name="T102" fmla="*/ 60 w 73"/>
                <a:gd name="T103" fmla="*/ 14 h 47"/>
                <a:gd name="T104" fmla="*/ 51 w 73"/>
                <a:gd name="T105" fmla="*/ 10 h 47"/>
                <a:gd name="T106" fmla="*/ 37 w 73"/>
                <a:gd name="T10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" h="47">
                  <a:moveTo>
                    <a:pt x="37" y="0"/>
                  </a:moveTo>
                  <a:lnTo>
                    <a:pt x="45" y="0"/>
                  </a:lnTo>
                  <a:lnTo>
                    <a:pt x="53" y="1"/>
                  </a:lnTo>
                  <a:lnTo>
                    <a:pt x="58" y="2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70" y="10"/>
                  </a:lnTo>
                  <a:lnTo>
                    <a:pt x="72" y="14"/>
                  </a:lnTo>
                  <a:lnTo>
                    <a:pt x="73" y="19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72" y="34"/>
                  </a:lnTo>
                  <a:lnTo>
                    <a:pt x="68" y="39"/>
                  </a:lnTo>
                  <a:lnTo>
                    <a:pt x="66" y="42"/>
                  </a:lnTo>
                  <a:lnTo>
                    <a:pt x="60" y="44"/>
                  </a:lnTo>
                  <a:lnTo>
                    <a:pt x="54" y="46"/>
                  </a:lnTo>
                  <a:lnTo>
                    <a:pt x="50" y="47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29" y="47"/>
                  </a:lnTo>
                  <a:lnTo>
                    <a:pt x="22" y="47"/>
                  </a:lnTo>
                  <a:lnTo>
                    <a:pt x="16" y="44"/>
                  </a:lnTo>
                  <a:lnTo>
                    <a:pt x="12" y="43"/>
                  </a:lnTo>
                  <a:lnTo>
                    <a:pt x="7" y="40"/>
                  </a:lnTo>
                  <a:lnTo>
                    <a:pt x="4" y="36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3" y="11"/>
                  </a:lnTo>
                  <a:lnTo>
                    <a:pt x="7" y="8"/>
                  </a:lnTo>
                  <a:lnTo>
                    <a:pt x="20" y="2"/>
                  </a:lnTo>
                  <a:lnTo>
                    <a:pt x="37" y="0"/>
                  </a:lnTo>
                  <a:close/>
                  <a:moveTo>
                    <a:pt x="37" y="9"/>
                  </a:moveTo>
                  <a:lnTo>
                    <a:pt x="22" y="10"/>
                  </a:lnTo>
                  <a:lnTo>
                    <a:pt x="15" y="14"/>
                  </a:lnTo>
                  <a:lnTo>
                    <a:pt x="11" y="17"/>
                  </a:lnTo>
                  <a:lnTo>
                    <a:pt x="9" y="19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11" y="31"/>
                  </a:lnTo>
                  <a:lnTo>
                    <a:pt x="15" y="34"/>
                  </a:lnTo>
                  <a:lnTo>
                    <a:pt x="22" y="36"/>
                  </a:lnTo>
                  <a:lnTo>
                    <a:pt x="37" y="38"/>
                  </a:lnTo>
                  <a:lnTo>
                    <a:pt x="51" y="36"/>
                  </a:lnTo>
                  <a:lnTo>
                    <a:pt x="60" y="34"/>
                  </a:lnTo>
                  <a:lnTo>
                    <a:pt x="63" y="31"/>
                  </a:lnTo>
                  <a:lnTo>
                    <a:pt x="66" y="27"/>
                  </a:lnTo>
                  <a:lnTo>
                    <a:pt x="66" y="23"/>
                  </a:lnTo>
                  <a:lnTo>
                    <a:pt x="66" y="19"/>
                  </a:lnTo>
                  <a:lnTo>
                    <a:pt x="63" y="17"/>
                  </a:lnTo>
                  <a:lnTo>
                    <a:pt x="60" y="14"/>
                  </a:lnTo>
                  <a:lnTo>
                    <a:pt x="51" y="10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6" name="Rectangle 301"/>
            <p:cNvSpPr>
              <a:spLocks noChangeArrowheads="1"/>
            </p:cNvSpPr>
            <p:nvPr/>
          </p:nvSpPr>
          <p:spPr bwMode="auto">
            <a:xfrm rot="16200000">
              <a:off x="2372519" y="4007645"/>
              <a:ext cx="6350" cy="746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7" name="Freeform 302"/>
            <p:cNvSpPr>
              <a:spLocks/>
            </p:cNvSpPr>
            <p:nvPr/>
          </p:nvSpPr>
          <p:spPr bwMode="auto">
            <a:xfrm rot="16200000">
              <a:off x="2055019" y="4039395"/>
              <a:ext cx="115888" cy="44450"/>
            </a:xfrm>
            <a:custGeom>
              <a:avLst/>
              <a:gdLst>
                <a:gd name="T0" fmla="*/ 0 w 73"/>
                <a:gd name="T1" fmla="*/ 28 h 28"/>
                <a:gd name="T2" fmla="*/ 0 w 73"/>
                <a:gd name="T3" fmla="*/ 17 h 28"/>
                <a:gd name="T4" fmla="*/ 57 w 73"/>
                <a:gd name="T5" fmla="*/ 17 h 28"/>
                <a:gd name="T6" fmla="*/ 53 w 73"/>
                <a:gd name="T7" fmla="*/ 15 h 28"/>
                <a:gd name="T8" fmla="*/ 51 w 73"/>
                <a:gd name="T9" fmla="*/ 9 h 28"/>
                <a:gd name="T10" fmla="*/ 48 w 73"/>
                <a:gd name="T11" fmla="*/ 5 h 28"/>
                <a:gd name="T12" fmla="*/ 47 w 73"/>
                <a:gd name="T13" fmla="*/ 0 h 28"/>
                <a:gd name="T14" fmla="*/ 55 w 73"/>
                <a:gd name="T15" fmla="*/ 0 h 28"/>
                <a:gd name="T16" fmla="*/ 58 w 73"/>
                <a:gd name="T17" fmla="*/ 8 h 28"/>
                <a:gd name="T18" fmla="*/ 64 w 73"/>
                <a:gd name="T19" fmla="*/ 13 h 28"/>
                <a:gd name="T20" fmla="*/ 68 w 73"/>
                <a:gd name="T21" fmla="*/ 18 h 28"/>
                <a:gd name="T22" fmla="*/ 73 w 73"/>
                <a:gd name="T23" fmla="*/ 21 h 28"/>
                <a:gd name="T24" fmla="*/ 73 w 73"/>
                <a:gd name="T25" fmla="*/ 28 h 28"/>
                <a:gd name="T26" fmla="*/ 0 w 73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28">
                  <a:moveTo>
                    <a:pt x="0" y="28"/>
                  </a:moveTo>
                  <a:lnTo>
                    <a:pt x="0" y="17"/>
                  </a:lnTo>
                  <a:lnTo>
                    <a:pt x="57" y="17"/>
                  </a:lnTo>
                  <a:lnTo>
                    <a:pt x="53" y="15"/>
                  </a:lnTo>
                  <a:lnTo>
                    <a:pt x="51" y="9"/>
                  </a:lnTo>
                  <a:lnTo>
                    <a:pt x="48" y="5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58" y="8"/>
                  </a:lnTo>
                  <a:lnTo>
                    <a:pt x="64" y="13"/>
                  </a:lnTo>
                  <a:lnTo>
                    <a:pt x="68" y="18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8" name="Rectangle 303"/>
            <p:cNvSpPr>
              <a:spLocks noChangeArrowheads="1"/>
            </p:cNvSpPr>
            <p:nvPr/>
          </p:nvSpPr>
          <p:spPr bwMode="auto">
            <a:xfrm rot="16200000">
              <a:off x="2178844" y="4102895"/>
              <a:ext cx="15875" cy="174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9" name="Freeform 304"/>
            <p:cNvSpPr>
              <a:spLocks/>
            </p:cNvSpPr>
            <p:nvPr/>
          </p:nvSpPr>
          <p:spPr bwMode="auto">
            <a:xfrm rot="16200000">
              <a:off x="2193926" y="4022726"/>
              <a:ext cx="115888" cy="77788"/>
            </a:xfrm>
            <a:custGeom>
              <a:avLst/>
              <a:gdLst>
                <a:gd name="T0" fmla="*/ 10 w 73"/>
                <a:gd name="T1" fmla="*/ 49 h 49"/>
                <a:gd name="T2" fmla="*/ 0 w 73"/>
                <a:gd name="T3" fmla="*/ 49 h 49"/>
                <a:gd name="T4" fmla="*/ 0 w 73"/>
                <a:gd name="T5" fmla="*/ 0 h 49"/>
                <a:gd name="T6" fmla="*/ 3 w 73"/>
                <a:gd name="T7" fmla="*/ 2 h 49"/>
                <a:gd name="T8" fmla="*/ 6 w 73"/>
                <a:gd name="T9" fmla="*/ 2 h 49"/>
                <a:gd name="T10" fmla="*/ 11 w 73"/>
                <a:gd name="T11" fmla="*/ 4 h 49"/>
                <a:gd name="T12" fmla="*/ 17 w 73"/>
                <a:gd name="T13" fmla="*/ 7 h 49"/>
                <a:gd name="T14" fmla="*/ 22 w 73"/>
                <a:gd name="T15" fmla="*/ 12 h 49"/>
                <a:gd name="T16" fmla="*/ 27 w 73"/>
                <a:gd name="T17" fmla="*/ 19 h 49"/>
                <a:gd name="T18" fmla="*/ 32 w 73"/>
                <a:gd name="T19" fmla="*/ 24 h 49"/>
                <a:gd name="T20" fmla="*/ 36 w 73"/>
                <a:gd name="T21" fmla="*/ 28 h 49"/>
                <a:gd name="T22" fmla="*/ 40 w 73"/>
                <a:gd name="T23" fmla="*/ 32 h 49"/>
                <a:gd name="T24" fmla="*/ 43 w 73"/>
                <a:gd name="T25" fmla="*/ 34 h 49"/>
                <a:gd name="T26" fmla="*/ 48 w 73"/>
                <a:gd name="T27" fmla="*/ 37 h 49"/>
                <a:gd name="T28" fmla="*/ 53 w 73"/>
                <a:gd name="T29" fmla="*/ 38 h 49"/>
                <a:gd name="T30" fmla="*/ 57 w 73"/>
                <a:gd name="T31" fmla="*/ 37 h 49"/>
                <a:gd name="T32" fmla="*/ 61 w 73"/>
                <a:gd name="T33" fmla="*/ 34 h 49"/>
                <a:gd name="T34" fmla="*/ 64 w 73"/>
                <a:gd name="T35" fmla="*/ 32 h 49"/>
                <a:gd name="T36" fmla="*/ 64 w 73"/>
                <a:gd name="T37" fmla="*/ 28 h 49"/>
                <a:gd name="T38" fmla="*/ 65 w 73"/>
                <a:gd name="T39" fmla="*/ 25 h 49"/>
                <a:gd name="T40" fmla="*/ 64 w 73"/>
                <a:gd name="T41" fmla="*/ 21 h 49"/>
                <a:gd name="T42" fmla="*/ 64 w 73"/>
                <a:gd name="T43" fmla="*/ 17 h 49"/>
                <a:gd name="T44" fmla="*/ 61 w 73"/>
                <a:gd name="T45" fmla="*/ 15 h 49"/>
                <a:gd name="T46" fmla="*/ 58 w 73"/>
                <a:gd name="T47" fmla="*/ 13 h 49"/>
                <a:gd name="T48" fmla="*/ 56 w 73"/>
                <a:gd name="T49" fmla="*/ 12 h 49"/>
                <a:gd name="T50" fmla="*/ 52 w 73"/>
                <a:gd name="T51" fmla="*/ 11 h 49"/>
                <a:gd name="T52" fmla="*/ 53 w 73"/>
                <a:gd name="T53" fmla="*/ 2 h 49"/>
                <a:gd name="T54" fmla="*/ 58 w 73"/>
                <a:gd name="T55" fmla="*/ 3 h 49"/>
                <a:gd name="T56" fmla="*/ 64 w 73"/>
                <a:gd name="T57" fmla="*/ 6 h 49"/>
                <a:gd name="T58" fmla="*/ 68 w 73"/>
                <a:gd name="T59" fmla="*/ 8 h 49"/>
                <a:gd name="T60" fmla="*/ 70 w 73"/>
                <a:gd name="T61" fmla="*/ 13 h 49"/>
                <a:gd name="T62" fmla="*/ 73 w 73"/>
                <a:gd name="T63" fmla="*/ 19 h 49"/>
                <a:gd name="T64" fmla="*/ 73 w 73"/>
                <a:gd name="T65" fmla="*/ 25 h 49"/>
                <a:gd name="T66" fmla="*/ 73 w 73"/>
                <a:gd name="T67" fmla="*/ 32 h 49"/>
                <a:gd name="T68" fmla="*/ 70 w 73"/>
                <a:gd name="T69" fmla="*/ 37 h 49"/>
                <a:gd name="T70" fmla="*/ 68 w 73"/>
                <a:gd name="T71" fmla="*/ 41 h 49"/>
                <a:gd name="T72" fmla="*/ 64 w 73"/>
                <a:gd name="T73" fmla="*/ 45 h 49"/>
                <a:gd name="T74" fmla="*/ 58 w 73"/>
                <a:gd name="T75" fmla="*/ 46 h 49"/>
                <a:gd name="T76" fmla="*/ 53 w 73"/>
                <a:gd name="T77" fmla="*/ 48 h 49"/>
                <a:gd name="T78" fmla="*/ 48 w 73"/>
                <a:gd name="T79" fmla="*/ 48 h 49"/>
                <a:gd name="T80" fmla="*/ 44 w 73"/>
                <a:gd name="T81" fmla="*/ 46 h 49"/>
                <a:gd name="T82" fmla="*/ 40 w 73"/>
                <a:gd name="T83" fmla="*/ 44 h 49"/>
                <a:gd name="T84" fmla="*/ 36 w 73"/>
                <a:gd name="T85" fmla="*/ 41 h 49"/>
                <a:gd name="T86" fmla="*/ 32 w 73"/>
                <a:gd name="T87" fmla="*/ 37 h 49"/>
                <a:gd name="T88" fmla="*/ 28 w 73"/>
                <a:gd name="T89" fmla="*/ 33 h 49"/>
                <a:gd name="T90" fmla="*/ 23 w 73"/>
                <a:gd name="T91" fmla="*/ 28 h 49"/>
                <a:gd name="T92" fmla="*/ 19 w 73"/>
                <a:gd name="T93" fmla="*/ 23 h 49"/>
                <a:gd name="T94" fmla="*/ 17 w 73"/>
                <a:gd name="T95" fmla="*/ 19 h 49"/>
                <a:gd name="T96" fmla="*/ 14 w 73"/>
                <a:gd name="T97" fmla="*/ 17 h 49"/>
                <a:gd name="T98" fmla="*/ 10 w 73"/>
                <a:gd name="T99" fmla="*/ 13 h 49"/>
                <a:gd name="T100" fmla="*/ 10 w 73"/>
                <a:gd name="T10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" h="49">
                  <a:moveTo>
                    <a:pt x="10" y="49"/>
                  </a:moveTo>
                  <a:lnTo>
                    <a:pt x="0" y="49"/>
                  </a:lnTo>
                  <a:lnTo>
                    <a:pt x="0" y="0"/>
                  </a:lnTo>
                  <a:lnTo>
                    <a:pt x="3" y="2"/>
                  </a:lnTo>
                  <a:lnTo>
                    <a:pt x="6" y="2"/>
                  </a:lnTo>
                  <a:lnTo>
                    <a:pt x="11" y="4"/>
                  </a:lnTo>
                  <a:lnTo>
                    <a:pt x="17" y="7"/>
                  </a:lnTo>
                  <a:lnTo>
                    <a:pt x="22" y="12"/>
                  </a:lnTo>
                  <a:lnTo>
                    <a:pt x="27" y="19"/>
                  </a:lnTo>
                  <a:lnTo>
                    <a:pt x="32" y="24"/>
                  </a:lnTo>
                  <a:lnTo>
                    <a:pt x="36" y="28"/>
                  </a:lnTo>
                  <a:lnTo>
                    <a:pt x="40" y="32"/>
                  </a:lnTo>
                  <a:lnTo>
                    <a:pt x="43" y="34"/>
                  </a:lnTo>
                  <a:lnTo>
                    <a:pt x="48" y="37"/>
                  </a:lnTo>
                  <a:lnTo>
                    <a:pt x="53" y="38"/>
                  </a:lnTo>
                  <a:lnTo>
                    <a:pt x="57" y="37"/>
                  </a:lnTo>
                  <a:lnTo>
                    <a:pt x="61" y="34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5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1" y="15"/>
                  </a:lnTo>
                  <a:lnTo>
                    <a:pt x="58" y="13"/>
                  </a:lnTo>
                  <a:lnTo>
                    <a:pt x="56" y="12"/>
                  </a:lnTo>
                  <a:lnTo>
                    <a:pt x="52" y="11"/>
                  </a:lnTo>
                  <a:lnTo>
                    <a:pt x="53" y="2"/>
                  </a:lnTo>
                  <a:lnTo>
                    <a:pt x="58" y="3"/>
                  </a:lnTo>
                  <a:lnTo>
                    <a:pt x="64" y="6"/>
                  </a:lnTo>
                  <a:lnTo>
                    <a:pt x="68" y="8"/>
                  </a:lnTo>
                  <a:lnTo>
                    <a:pt x="70" y="13"/>
                  </a:lnTo>
                  <a:lnTo>
                    <a:pt x="73" y="19"/>
                  </a:lnTo>
                  <a:lnTo>
                    <a:pt x="73" y="25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8" y="41"/>
                  </a:lnTo>
                  <a:lnTo>
                    <a:pt x="64" y="45"/>
                  </a:lnTo>
                  <a:lnTo>
                    <a:pt x="58" y="46"/>
                  </a:lnTo>
                  <a:lnTo>
                    <a:pt x="53" y="48"/>
                  </a:lnTo>
                  <a:lnTo>
                    <a:pt x="48" y="48"/>
                  </a:lnTo>
                  <a:lnTo>
                    <a:pt x="44" y="46"/>
                  </a:lnTo>
                  <a:lnTo>
                    <a:pt x="40" y="44"/>
                  </a:lnTo>
                  <a:lnTo>
                    <a:pt x="36" y="41"/>
                  </a:lnTo>
                  <a:lnTo>
                    <a:pt x="32" y="37"/>
                  </a:lnTo>
                  <a:lnTo>
                    <a:pt x="28" y="33"/>
                  </a:lnTo>
                  <a:lnTo>
                    <a:pt x="23" y="28"/>
                  </a:lnTo>
                  <a:lnTo>
                    <a:pt x="19" y="23"/>
                  </a:lnTo>
                  <a:lnTo>
                    <a:pt x="17" y="19"/>
                  </a:lnTo>
                  <a:lnTo>
                    <a:pt x="14" y="17"/>
                  </a:lnTo>
                  <a:lnTo>
                    <a:pt x="10" y="13"/>
                  </a:lnTo>
                  <a:lnTo>
                    <a:pt x="10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0" name="Rectangle 305"/>
            <p:cNvSpPr>
              <a:spLocks noChangeArrowheads="1"/>
            </p:cNvSpPr>
            <p:nvPr/>
          </p:nvSpPr>
          <p:spPr bwMode="auto">
            <a:xfrm rot="16200000">
              <a:off x="2354263" y="500062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1" name="Rectangle 306"/>
            <p:cNvSpPr>
              <a:spLocks noChangeArrowheads="1"/>
            </p:cNvSpPr>
            <p:nvPr/>
          </p:nvSpPr>
          <p:spPr bwMode="auto">
            <a:xfrm rot="16200000">
              <a:off x="2354263" y="492125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2" name="Rectangle 307"/>
            <p:cNvSpPr>
              <a:spLocks noChangeArrowheads="1"/>
            </p:cNvSpPr>
            <p:nvPr/>
          </p:nvSpPr>
          <p:spPr bwMode="auto">
            <a:xfrm rot="16200000">
              <a:off x="2355057" y="4883945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3" name="Rectangle 308"/>
            <p:cNvSpPr>
              <a:spLocks noChangeArrowheads="1"/>
            </p:cNvSpPr>
            <p:nvPr/>
          </p:nvSpPr>
          <p:spPr bwMode="auto">
            <a:xfrm rot="16200000">
              <a:off x="2354263" y="484505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4" name="Rectangle 309"/>
            <p:cNvSpPr>
              <a:spLocks noChangeArrowheads="1"/>
            </p:cNvSpPr>
            <p:nvPr/>
          </p:nvSpPr>
          <p:spPr bwMode="auto">
            <a:xfrm rot="16200000">
              <a:off x="2354263" y="47672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5" name="Rectangle 310"/>
            <p:cNvSpPr>
              <a:spLocks noChangeArrowheads="1"/>
            </p:cNvSpPr>
            <p:nvPr/>
          </p:nvSpPr>
          <p:spPr bwMode="auto">
            <a:xfrm rot="16200000">
              <a:off x="2354263" y="472757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6" name="Rectangle 311"/>
            <p:cNvSpPr>
              <a:spLocks noChangeArrowheads="1"/>
            </p:cNvSpPr>
            <p:nvPr/>
          </p:nvSpPr>
          <p:spPr bwMode="auto">
            <a:xfrm rot="16200000">
              <a:off x="2354263" y="46878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7" name="Rectangle 312"/>
            <p:cNvSpPr>
              <a:spLocks noChangeArrowheads="1"/>
            </p:cNvSpPr>
            <p:nvPr/>
          </p:nvSpPr>
          <p:spPr bwMode="auto">
            <a:xfrm rot="16200000">
              <a:off x="2354263" y="46116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8" name="Rectangle 313"/>
            <p:cNvSpPr>
              <a:spLocks noChangeArrowheads="1"/>
            </p:cNvSpPr>
            <p:nvPr/>
          </p:nvSpPr>
          <p:spPr bwMode="auto">
            <a:xfrm rot="16200000">
              <a:off x="2354263" y="457200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9" name="Rectangle 314"/>
            <p:cNvSpPr>
              <a:spLocks noChangeArrowheads="1"/>
            </p:cNvSpPr>
            <p:nvPr/>
          </p:nvSpPr>
          <p:spPr bwMode="auto">
            <a:xfrm rot="16200000">
              <a:off x="2354263" y="45323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0" name="Rectangle 315"/>
            <p:cNvSpPr>
              <a:spLocks noChangeArrowheads="1"/>
            </p:cNvSpPr>
            <p:nvPr/>
          </p:nvSpPr>
          <p:spPr bwMode="auto">
            <a:xfrm rot="16200000">
              <a:off x="2354263" y="44561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1" name="Rectangle 316"/>
            <p:cNvSpPr>
              <a:spLocks noChangeArrowheads="1"/>
            </p:cNvSpPr>
            <p:nvPr/>
          </p:nvSpPr>
          <p:spPr bwMode="auto">
            <a:xfrm rot="16200000">
              <a:off x="2354263" y="441642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2" name="Rectangle 317"/>
            <p:cNvSpPr>
              <a:spLocks noChangeArrowheads="1"/>
            </p:cNvSpPr>
            <p:nvPr/>
          </p:nvSpPr>
          <p:spPr bwMode="auto">
            <a:xfrm rot="16200000">
              <a:off x="2354263" y="43767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3" name="Rectangle 318"/>
            <p:cNvSpPr>
              <a:spLocks noChangeArrowheads="1"/>
            </p:cNvSpPr>
            <p:nvPr/>
          </p:nvSpPr>
          <p:spPr bwMode="auto">
            <a:xfrm rot="16200000">
              <a:off x="2355057" y="4299745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4" name="Rectangle 319"/>
            <p:cNvSpPr>
              <a:spLocks noChangeArrowheads="1"/>
            </p:cNvSpPr>
            <p:nvPr/>
          </p:nvSpPr>
          <p:spPr bwMode="auto">
            <a:xfrm rot="16200000">
              <a:off x="2354263" y="426085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5" name="Rectangle 320"/>
            <p:cNvSpPr>
              <a:spLocks noChangeArrowheads="1"/>
            </p:cNvSpPr>
            <p:nvPr/>
          </p:nvSpPr>
          <p:spPr bwMode="auto">
            <a:xfrm rot="16200000">
              <a:off x="2354263" y="42211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" name="Rectangle 321"/>
            <p:cNvSpPr>
              <a:spLocks noChangeArrowheads="1"/>
            </p:cNvSpPr>
            <p:nvPr/>
          </p:nvSpPr>
          <p:spPr bwMode="auto">
            <a:xfrm rot="16200000">
              <a:off x="2354263" y="414337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7" name="Rectangle 322"/>
            <p:cNvSpPr>
              <a:spLocks noChangeArrowheads="1"/>
            </p:cNvSpPr>
            <p:nvPr/>
          </p:nvSpPr>
          <p:spPr bwMode="auto">
            <a:xfrm rot="16200000">
              <a:off x="2354263" y="41036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8" name="Rectangle 323"/>
            <p:cNvSpPr>
              <a:spLocks noChangeArrowheads="1"/>
            </p:cNvSpPr>
            <p:nvPr/>
          </p:nvSpPr>
          <p:spPr bwMode="auto">
            <a:xfrm rot="16200000">
              <a:off x="2355057" y="4064795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9" name="Freeform 324"/>
            <p:cNvSpPr>
              <a:spLocks/>
            </p:cNvSpPr>
            <p:nvPr/>
          </p:nvSpPr>
          <p:spPr bwMode="auto">
            <a:xfrm rot="16200000">
              <a:off x="1900336" y="4865688"/>
              <a:ext cx="41275" cy="114300"/>
            </a:xfrm>
            <a:custGeom>
              <a:avLst/>
              <a:gdLst>
                <a:gd name="T0" fmla="*/ 26 w 26"/>
                <a:gd name="T1" fmla="*/ 72 h 72"/>
                <a:gd name="T2" fmla="*/ 17 w 26"/>
                <a:gd name="T3" fmla="*/ 72 h 72"/>
                <a:gd name="T4" fmla="*/ 17 w 26"/>
                <a:gd name="T5" fmla="*/ 16 h 72"/>
                <a:gd name="T6" fmla="*/ 13 w 26"/>
                <a:gd name="T7" fmla="*/ 18 h 72"/>
                <a:gd name="T8" fmla="*/ 9 w 26"/>
                <a:gd name="T9" fmla="*/ 22 h 72"/>
                <a:gd name="T10" fmla="*/ 4 w 26"/>
                <a:gd name="T11" fmla="*/ 25 h 72"/>
                <a:gd name="T12" fmla="*/ 0 w 26"/>
                <a:gd name="T13" fmla="*/ 26 h 72"/>
                <a:gd name="T14" fmla="*/ 0 w 26"/>
                <a:gd name="T15" fmla="*/ 18 h 72"/>
                <a:gd name="T16" fmla="*/ 7 w 26"/>
                <a:gd name="T17" fmla="*/ 14 h 72"/>
                <a:gd name="T18" fmla="*/ 13 w 26"/>
                <a:gd name="T19" fmla="*/ 9 h 72"/>
                <a:gd name="T20" fmla="*/ 17 w 26"/>
                <a:gd name="T21" fmla="*/ 4 h 72"/>
                <a:gd name="T22" fmla="*/ 21 w 26"/>
                <a:gd name="T23" fmla="*/ 0 h 72"/>
                <a:gd name="T24" fmla="*/ 26 w 26"/>
                <a:gd name="T25" fmla="*/ 0 h 72"/>
                <a:gd name="T26" fmla="*/ 26 w 26"/>
                <a:gd name="T2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72">
                  <a:moveTo>
                    <a:pt x="26" y="72"/>
                  </a:moveTo>
                  <a:lnTo>
                    <a:pt x="17" y="72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9" y="22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7" y="14"/>
                  </a:lnTo>
                  <a:lnTo>
                    <a:pt x="13" y="9"/>
                  </a:lnTo>
                  <a:lnTo>
                    <a:pt x="17" y="4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6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" name="Freeform 325"/>
            <p:cNvSpPr>
              <a:spLocks noEditPoints="1"/>
            </p:cNvSpPr>
            <p:nvPr/>
          </p:nvSpPr>
          <p:spPr bwMode="auto">
            <a:xfrm rot="16200000">
              <a:off x="1884461" y="4768851"/>
              <a:ext cx="74613" cy="115888"/>
            </a:xfrm>
            <a:custGeom>
              <a:avLst/>
              <a:gdLst>
                <a:gd name="T0" fmla="*/ 0 w 47"/>
                <a:gd name="T1" fmla="*/ 36 h 73"/>
                <a:gd name="T2" fmla="*/ 0 w 47"/>
                <a:gd name="T3" fmla="*/ 29 h 73"/>
                <a:gd name="T4" fmla="*/ 1 w 47"/>
                <a:gd name="T5" fmla="*/ 21 h 73"/>
                <a:gd name="T6" fmla="*/ 2 w 47"/>
                <a:gd name="T7" fmla="*/ 16 h 73"/>
                <a:gd name="T8" fmla="*/ 5 w 47"/>
                <a:gd name="T9" fmla="*/ 10 h 73"/>
                <a:gd name="T10" fmla="*/ 8 w 47"/>
                <a:gd name="T11" fmla="*/ 6 h 73"/>
                <a:gd name="T12" fmla="*/ 10 w 47"/>
                <a:gd name="T13" fmla="*/ 4 h 73"/>
                <a:gd name="T14" fmla="*/ 14 w 47"/>
                <a:gd name="T15" fmla="*/ 1 h 73"/>
                <a:gd name="T16" fmla="*/ 18 w 47"/>
                <a:gd name="T17" fmla="*/ 0 h 73"/>
                <a:gd name="T18" fmla="*/ 23 w 47"/>
                <a:gd name="T19" fmla="*/ 0 h 73"/>
                <a:gd name="T20" fmla="*/ 29 w 47"/>
                <a:gd name="T21" fmla="*/ 0 h 73"/>
                <a:gd name="T22" fmla="*/ 34 w 47"/>
                <a:gd name="T23" fmla="*/ 1 h 73"/>
                <a:gd name="T24" fmla="*/ 38 w 47"/>
                <a:gd name="T25" fmla="*/ 5 h 73"/>
                <a:gd name="T26" fmla="*/ 42 w 47"/>
                <a:gd name="T27" fmla="*/ 9 h 73"/>
                <a:gd name="T28" fmla="*/ 44 w 47"/>
                <a:gd name="T29" fmla="*/ 13 h 73"/>
                <a:gd name="T30" fmla="*/ 46 w 47"/>
                <a:gd name="T31" fmla="*/ 19 h 73"/>
                <a:gd name="T32" fmla="*/ 47 w 47"/>
                <a:gd name="T33" fmla="*/ 23 h 73"/>
                <a:gd name="T34" fmla="*/ 47 w 47"/>
                <a:gd name="T35" fmla="*/ 30 h 73"/>
                <a:gd name="T36" fmla="*/ 47 w 47"/>
                <a:gd name="T37" fmla="*/ 36 h 73"/>
                <a:gd name="T38" fmla="*/ 47 w 47"/>
                <a:gd name="T39" fmla="*/ 44 h 73"/>
                <a:gd name="T40" fmla="*/ 47 w 47"/>
                <a:gd name="T41" fmla="*/ 51 h 73"/>
                <a:gd name="T42" fmla="*/ 44 w 47"/>
                <a:gd name="T43" fmla="*/ 57 h 73"/>
                <a:gd name="T44" fmla="*/ 43 w 47"/>
                <a:gd name="T45" fmla="*/ 63 h 73"/>
                <a:gd name="T46" fmla="*/ 40 w 47"/>
                <a:gd name="T47" fmla="*/ 67 h 73"/>
                <a:gd name="T48" fmla="*/ 36 w 47"/>
                <a:gd name="T49" fmla="*/ 69 h 73"/>
                <a:gd name="T50" fmla="*/ 32 w 47"/>
                <a:gd name="T51" fmla="*/ 72 h 73"/>
                <a:gd name="T52" fmla="*/ 29 w 47"/>
                <a:gd name="T53" fmla="*/ 73 h 73"/>
                <a:gd name="T54" fmla="*/ 23 w 47"/>
                <a:gd name="T55" fmla="*/ 73 h 73"/>
                <a:gd name="T56" fmla="*/ 17 w 47"/>
                <a:gd name="T57" fmla="*/ 73 h 73"/>
                <a:gd name="T58" fmla="*/ 12 w 47"/>
                <a:gd name="T59" fmla="*/ 71 h 73"/>
                <a:gd name="T60" fmla="*/ 8 w 47"/>
                <a:gd name="T61" fmla="*/ 67 h 73"/>
                <a:gd name="T62" fmla="*/ 1 w 47"/>
                <a:gd name="T63" fmla="*/ 54 h 73"/>
                <a:gd name="T64" fmla="*/ 0 w 47"/>
                <a:gd name="T65" fmla="*/ 36 h 73"/>
                <a:gd name="T66" fmla="*/ 9 w 47"/>
                <a:gd name="T67" fmla="*/ 36 h 73"/>
                <a:gd name="T68" fmla="*/ 10 w 47"/>
                <a:gd name="T69" fmla="*/ 51 h 73"/>
                <a:gd name="T70" fmla="*/ 13 w 47"/>
                <a:gd name="T71" fmla="*/ 60 h 73"/>
                <a:gd name="T72" fmla="*/ 17 w 47"/>
                <a:gd name="T73" fmla="*/ 63 h 73"/>
                <a:gd name="T74" fmla="*/ 19 w 47"/>
                <a:gd name="T75" fmla="*/ 64 h 73"/>
                <a:gd name="T76" fmla="*/ 23 w 47"/>
                <a:gd name="T77" fmla="*/ 65 h 73"/>
                <a:gd name="T78" fmla="*/ 27 w 47"/>
                <a:gd name="T79" fmla="*/ 64 h 73"/>
                <a:gd name="T80" fmla="*/ 31 w 47"/>
                <a:gd name="T81" fmla="*/ 63 h 73"/>
                <a:gd name="T82" fmla="*/ 34 w 47"/>
                <a:gd name="T83" fmla="*/ 60 h 73"/>
                <a:gd name="T84" fmla="*/ 36 w 47"/>
                <a:gd name="T85" fmla="*/ 51 h 73"/>
                <a:gd name="T86" fmla="*/ 38 w 47"/>
                <a:gd name="T87" fmla="*/ 36 h 73"/>
                <a:gd name="T88" fmla="*/ 36 w 47"/>
                <a:gd name="T89" fmla="*/ 22 h 73"/>
                <a:gd name="T90" fmla="*/ 34 w 47"/>
                <a:gd name="T91" fmla="*/ 13 h 73"/>
                <a:gd name="T92" fmla="*/ 31 w 47"/>
                <a:gd name="T93" fmla="*/ 10 h 73"/>
                <a:gd name="T94" fmla="*/ 27 w 47"/>
                <a:gd name="T95" fmla="*/ 9 h 73"/>
                <a:gd name="T96" fmla="*/ 23 w 47"/>
                <a:gd name="T97" fmla="*/ 8 h 73"/>
                <a:gd name="T98" fmla="*/ 19 w 47"/>
                <a:gd name="T99" fmla="*/ 9 h 73"/>
                <a:gd name="T100" fmla="*/ 17 w 47"/>
                <a:gd name="T101" fmla="*/ 10 h 73"/>
                <a:gd name="T102" fmla="*/ 14 w 47"/>
                <a:gd name="T103" fmla="*/ 13 h 73"/>
                <a:gd name="T104" fmla="*/ 10 w 47"/>
                <a:gd name="T105" fmla="*/ 22 h 73"/>
                <a:gd name="T106" fmla="*/ 9 w 47"/>
                <a:gd name="T107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73">
                  <a:moveTo>
                    <a:pt x="0" y="36"/>
                  </a:moveTo>
                  <a:lnTo>
                    <a:pt x="0" y="29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5" y="10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8" y="5"/>
                  </a:lnTo>
                  <a:lnTo>
                    <a:pt x="42" y="9"/>
                  </a:lnTo>
                  <a:lnTo>
                    <a:pt x="44" y="13"/>
                  </a:lnTo>
                  <a:lnTo>
                    <a:pt x="46" y="19"/>
                  </a:lnTo>
                  <a:lnTo>
                    <a:pt x="47" y="23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7" y="44"/>
                  </a:lnTo>
                  <a:lnTo>
                    <a:pt x="47" y="51"/>
                  </a:lnTo>
                  <a:lnTo>
                    <a:pt x="44" y="57"/>
                  </a:lnTo>
                  <a:lnTo>
                    <a:pt x="43" y="63"/>
                  </a:lnTo>
                  <a:lnTo>
                    <a:pt x="40" y="67"/>
                  </a:lnTo>
                  <a:lnTo>
                    <a:pt x="36" y="69"/>
                  </a:lnTo>
                  <a:lnTo>
                    <a:pt x="32" y="72"/>
                  </a:lnTo>
                  <a:lnTo>
                    <a:pt x="29" y="73"/>
                  </a:lnTo>
                  <a:lnTo>
                    <a:pt x="23" y="73"/>
                  </a:lnTo>
                  <a:lnTo>
                    <a:pt x="17" y="73"/>
                  </a:lnTo>
                  <a:lnTo>
                    <a:pt x="12" y="71"/>
                  </a:lnTo>
                  <a:lnTo>
                    <a:pt x="8" y="67"/>
                  </a:lnTo>
                  <a:lnTo>
                    <a:pt x="1" y="54"/>
                  </a:lnTo>
                  <a:lnTo>
                    <a:pt x="0" y="36"/>
                  </a:lnTo>
                  <a:close/>
                  <a:moveTo>
                    <a:pt x="9" y="36"/>
                  </a:moveTo>
                  <a:lnTo>
                    <a:pt x="10" y="51"/>
                  </a:lnTo>
                  <a:lnTo>
                    <a:pt x="13" y="60"/>
                  </a:lnTo>
                  <a:lnTo>
                    <a:pt x="17" y="63"/>
                  </a:lnTo>
                  <a:lnTo>
                    <a:pt x="19" y="64"/>
                  </a:lnTo>
                  <a:lnTo>
                    <a:pt x="23" y="65"/>
                  </a:lnTo>
                  <a:lnTo>
                    <a:pt x="27" y="64"/>
                  </a:lnTo>
                  <a:lnTo>
                    <a:pt x="31" y="63"/>
                  </a:lnTo>
                  <a:lnTo>
                    <a:pt x="34" y="60"/>
                  </a:lnTo>
                  <a:lnTo>
                    <a:pt x="36" y="51"/>
                  </a:lnTo>
                  <a:lnTo>
                    <a:pt x="38" y="36"/>
                  </a:lnTo>
                  <a:lnTo>
                    <a:pt x="36" y="22"/>
                  </a:lnTo>
                  <a:lnTo>
                    <a:pt x="34" y="13"/>
                  </a:lnTo>
                  <a:lnTo>
                    <a:pt x="31" y="10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19" y="9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0" y="22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" name="Freeform 326"/>
            <p:cNvSpPr>
              <a:spLocks/>
            </p:cNvSpPr>
            <p:nvPr/>
          </p:nvSpPr>
          <p:spPr bwMode="auto">
            <a:xfrm rot="16200000">
              <a:off x="1847154" y="4717257"/>
              <a:ext cx="46038" cy="73025"/>
            </a:xfrm>
            <a:custGeom>
              <a:avLst/>
              <a:gdLst>
                <a:gd name="T0" fmla="*/ 0 w 29"/>
                <a:gd name="T1" fmla="*/ 33 h 46"/>
                <a:gd name="T2" fmla="*/ 5 w 29"/>
                <a:gd name="T3" fmla="*/ 33 h 46"/>
                <a:gd name="T4" fmla="*/ 6 w 29"/>
                <a:gd name="T5" fmla="*/ 36 h 46"/>
                <a:gd name="T6" fmla="*/ 8 w 29"/>
                <a:gd name="T7" fmla="*/ 38 h 46"/>
                <a:gd name="T8" fmla="*/ 10 w 29"/>
                <a:gd name="T9" fmla="*/ 40 h 46"/>
                <a:gd name="T10" fmla="*/ 14 w 29"/>
                <a:gd name="T11" fmla="*/ 41 h 46"/>
                <a:gd name="T12" fmla="*/ 18 w 29"/>
                <a:gd name="T13" fmla="*/ 40 h 46"/>
                <a:gd name="T14" fmla="*/ 21 w 29"/>
                <a:gd name="T15" fmla="*/ 38 h 46"/>
                <a:gd name="T16" fmla="*/ 22 w 29"/>
                <a:gd name="T17" fmla="*/ 35 h 46"/>
                <a:gd name="T18" fmla="*/ 23 w 29"/>
                <a:gd name="T19" fmla="*/ 32 h 46"/>
                <a:gd name="T20" fmla="*/ 22 w 29"/>
                <a:gd name="T21" fmla="*/ 28 h 46"/>
                <a:gd name="T22" fmla="*/ 21 w 29"/>
                <a:gd name="T23" fmla="*/ 25 h 46"/>
                <a:gd name="T24" fmla="*/ 18 w 29"/>
                <a:gd name="T25" fmla="*/ 24 h 46"/>
                <a:gd name="T26" fmla="*/ 14 w 29"/>
                <a:gd name="T27" fmla="*/ 23 h 46"/>
                <a:gd name="T28" fmla="*/ 13 w 29"/>
                <a:gd name="T29" fmla="*/ 23 h 46"/>
                <a:gd name="T30" fmla="*/ 10 w 29"/>
                <a:gd name="T31" fmla="*/ 24 h 46"/>
                <a:gd name="T32" fmla="*/ 12 w 29"/>
                <a:gd name="T33" fmla="*/ 19 h 46"/>
                <a:gd name="T34" fmla="*/ 12 w 29"/>
                <a:gd name="T35" fmla="*/ 19 h 46"/>
                <a:gd name="T36" fmla="*/ 15 w 29"/>
                <a:gd name="T37" fmla="*/ 18 h 46"/>
                <a:gd name="T38" fmla="*/ 18 w 29"/>
                <a:gd name="T39" fmla="*/ 16 h 46"/>
                <a:gd name="T40" fmla="*/ 19 w 29"/>
                <a:gd name="T41" fmla="*/ 15 h 46"/>
                <a:gd name="T42" fmla="*/ 21 w 29"/>
                <a:gd name="T43" fmla="*/ 11 h 46"/>
                <a:gd name="T44" fmla="*/ 19 w 29"/>
                <a:gd name="T45" fmla="*/ 8 h 46"/>
                <a:gd name="T46" fmla="*/ 18 w 29"/>
                <a:gd name="T47" fmla="*/ 7 h 46"/>
                <a:gd name="T48" fmla="*/ 17 w 29"/>
                <a:gd name="T49" fmla="*/ 6 h 46"/>
                <a:gd name="T50" fmla="*/ 13 w 29"/>
                <a:gd name="T51" fmla="*/ 6 h 46"/>
                <a:gd name="T52" fmla="*/ 10 w 29"/>
                <a:gd name="T53" fmla="*/ 6 h 46"/>
                <a:gd name="T54" fmla="*/ 9 w 29"/>
                <a:gd name="T55" fmla="*/ 7 h 46"/>
                <a:gd name="T56" fmla="*/ 6 w 29"/>
                <a:gd name="T57" fmla="*/ 10 h 46"/>
                <a:gd name="T58" fmla="*/ 6 w 29"/>
                <a:gd name="T59" fmla="*/ 12 h 46"/>
                <a:gd name="T60" fmla="*/ 0 w 29"/>
                <a:gd name="T61" fmla="*/ 12 h 46"/>
                <a:gd name="T62" fmla="*/ 1 w 29"/>
                <a:gd name="T63" fmla="*/ 7 h 46"/>
                <a:gd name="T64" fmla="*/ 5 w 29"/>
                <a:gd name="T65" fmla="*/ 3 h 46"/>
                <a:gd name="T66" fmla="*/ 9 w 29"/>
                <a:gd name="T67" fmla="*/ 0 h 46"/>
                <a:gd name="T68" fmla="*/ 13 w 29"/>
                <a:gd name="T69" fmla="*/ 0 h 46"/>
                <a:gd name="T70" fmla="*/ 17 w 29"/>
                <a:gd name="T71" fmla="*/ 0 h 46"/>
                <a:gd name="T72" fmla="*/ 19 w 29"/>
                <a:gd name="T73" fmla="*/ 2 h 46"/>
                <a:gd name="T74" fmla="*/ 22 w 29"/>
                <a:gd name="T75" fmla="*/ 3 h 46"/>
                <a:gd name="T76" fmla="*/ 25 w 29"/>
                <a:gd name="T77" fmla="*/ 6 h 46"/>
                <a:gd name="T78" fmla="*/ 26 w 29"/>
                <a:gd name="T79" fmla="*/ 8 h 46"/>
                <a:gd name="T80" fmla="*/ 26 w 29"/>
                <a:gd name="T81" fmla="*/ 11 h 46"/>
                <a:gd name="T82" fmla="*/ 26 w 29"/>
                <a:gd name="T83" fmla="*/ 14 h 46"/>
                <a:gd name="T84" fmla="*/ 25 w 29"/>
                <a:gd name="T85" fmla="*/ 16 h 46"/>
                <a:gd name="T86" fmla="*/ 22 w 29"/>
                <a:gd name="T87" fmla="*/ 19 h 46"/>
                <a:gd name="T88" fmla="*/ 19 w 29"/>
                <a:gd name="T89" fmla="*/ 20 h 46"/>
                <a:gd name="T90" fmla="*/ 23 w 29"/>
                <a:gd name="T91" fmla="*/ 21 h 46"/>
                <a:gd name="T92" fmla="*/ 26 w 29"/>
                <a:gd name="T93" fmla="*/ 24 h 46"/>
                <a:gd name="T94" fmla="*/ 29 w 29"/>
                <a:gd name="T95" fmla="*/ 28 h 46"/>
                <a:gd name="T96" fmla="*/ 29 w 29"/>
                <a:gd name="T97" fmla="*/ 32 h 46"/>
                <a:gd name="T98" fmla="*/ 29 w 29"/>
                <a:gd name="T99" fmla="*/ 36 h 46"/>
                <a:gd name="T100" fmla="*/ 27 w 29"/>
                <a:gd name="T101" fmla="*/ 38 h 46"/>
                <a:gd name="T102" fmla="*/ 25 w 29"/>
                <a:gd name="T103" fmla="*/ 41 h 46"/>
                <a:gd name="T104" fmla="*/ 21 w 29"/>
                <a:gd name="T105" fmla="*/ 44 h 46"/>
                <a:gd name="T106" fmla="*/ 18 w 29"/>
                <a:gd name="T107" fmla="*/ 45 h 46"/>
                <a:gd name="T108" fmla="*/ 14 w 29"/>
                <a:gd name="T109" fmla="*/ 46 h 46"/>
                <a:gd name="T110" fmla="*/ 10 w 29"/>
                <a:gd name="T111" fmla="*/ 45 h 46"/>
                <a:gd name="T112" fmla="*/ 6 w 29"/>
                <a:gd name="T113" fmla="*/ 44 h 46"/>
                <a:gd name="T114" fmla="*/ 4 w 29"/>
                <a:gd name="T115" fmla="*/ 42 h 46"/>
                <a:gd name="T116" fmla="*/ 1 w 29"/>
                <a:gd name="T117" fmla="*/ 40 h 46"/>
                <a:gd name="T118" fmla="*/ 0 w 29"/>
                <a:gd name="T119" fmla="*/ 37 h 46"/>
                <a:gd name="T120" fmla="*/ 0 w 29"/>
                <a:gd name="T121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46">
                  <a:moveTo>
                    <a:pt x="0" y="33"/>
                  </a:moveTo>
                  <a:lnTo>
                    <a:pt x="5" y="33"/>
                  </a:lnTo>
                  <a:lnTo>
                    <a:pt x="6" y="36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4" y="41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2" y="35"/>
                  </a:lnTo>
                  <a:lnTo>
                    <a:pt x="23" y="32"/>
                  </a:lnTo>
                  <a:lnTo>
                    <a:pt x="22" y="28"/>
                  </a:lnTo>
                  <a:lnTo>
                    <a:pt x="21" y="25"/>
                  </a:lnTo>
                  <a:lnTo>
                    <a:pt x="18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0" y="24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5" y="18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21" y="11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5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5" y="16"/>
                  </a:lnTo>
                  <a:lnTo>
                    <a:pt x="22" y="19"/>
                  </a:lnTo>
                  <a:lnTo>
                    <a:pt x="19" y="20"/>
                  </a:lnTo>
                  <a:lnTo>
                    <a:pt x="23" y="21"/>
                  </a:lnTo>
                  <a:lnTo>
                    <a:pt x="26" y="24"/>
                  </a:lnTo>
                  <a:lnTo>
                    <a:pt x="29" y="28"/>
                  </a:lnTo>
                  <a:lnTo>
                    <a:pt x="29" y="32"/>
                  </a:lnTo>
                  <a:lnTo>
                    <a:pt x="29" y="36"/>
                  </a:lnTo>
                  <a:lnTo>
                    <a:pt x="27" y="38"/>
                  </a:lnTo>
                  <a:lnTo>
                    <a:pt x="25" y="41"/>
                  </a:lnTo>
                  <a:lnTo>
                    <a:pt x="21" y="44"/>
                  </a:lnTo>
                  <a:lnTo>
                    <a:pt x="18" y="45"/>
                  </a:lnTo>
                  <a:lnTo>
                    <a:pt x="14" y="46"/>
                  </a:lnTo>
                  <a:lnTo>
                    <a:pt x="10" y="45"/>
                  </a:lnTo>
                  <a:lnTo>
                    <a:pt x="6" y="44"/>
                  </a:lnTo>
                  <a:lnTo>
                    <a:pt x="4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2" name="Freeform 327"/>
            <p:cNvSpPr>
              <a:spLocks/>
            </p:cNvSpPr>
            <p:nvPr/>
          </p:nvSpPr>
          <p:spPr bwMode="auto">
            <a:xfrm rot="16200000">
              <a:off x="1843186" y="4454526"/>
              <a:ext cx="155575" cy="114300"/>
            </a:xfrm>
            <a:custGeom>
              <a:avLst/>
              <a:gdLst>
                <a:gd name="T0" fmla="*/ 19 w 98"/>
                <a:gd name="T1" fmla="*/ 72 h 72"/>
                <a:gd name="T2" fmla="*/ 0 w 98"/>
                <a:gd name="T3" fmla="*/ 0 h 72"/>
                <a:gd name="T4" fmla="*/ 10 w 98"/>
                <a:gd name="T5" fmla="*/ 0 h 72"/>
                <a:gd name="T6" fmla="*/ 22 w 98"/>
                <a:gd name="T7" fmla="*/ 47 h 72"/>
                <a:gd name="T8" fmla="*/ 24 w 98"/>
                <a:gd name="T9" fmla="*/ 63 h 72"/>
                <a:gd name="T10" fmla="*/ 26 w 98"/>
                <a:gd name="T11" fmla="*/ 57 h 72"/>
                <a:gd name="T12" fmla="*/ 27 w 98"/>
                <a:gd name="T13" fmla="*/ 54 h 72"/>
                <a:gd name="T14" fmla="*/ 28 w 98"/>
                <a:gd name="T15" fmla="*/ 51 h 72"/>
                <a:gd name="T16" fmla="*/ 28 w 98"/>
                <a:gd name="T17" fmla="*/ 50 h 72"/>
                <a:gd name="T18" fmla="*/ 43 w 98"/>
                <a:gd name="T19" fmla="*/ 0 h 72"/>
                <a:gd name="T20" fmla="*/ 56 w 98"/>
                <a:gd name="T21" fmla="*/ 0 h 72"/>
                <a:gd name="T22" fmla="*/ 66 w 98"/>
                <a:gd name="T23" fmla="*/ 35 h 72"/>
                <a:gd name="T24" fmla="*/ 73 w 98"/>
                <a:gd name="T25" fmla="*/ 63 h 72"/>
                <a:gd name="T26" fmla="*/ 76 w 98"/>
                <a:gd name="T27" fmla="*/ 56 h 72"/>
                <a:gd name="T28" fmla="*/ 77 w 98"/>
                <a:gd name="T29" fmla="*/ 47 h 72"/>
                <a:gd name="T30" fmla="*/ 89 w 98"/>
                <a:gd name="T31" fmla="*/ 0 h 72"/>
                <a:gd name="T32" fmla="*/ 98 w 98"/>
                <a:gd name="T33" fmla="*/ 0 h 72"/>
                <a:gd name="T34" fmla="*/ 78 w 98"/>
                <a:gd name="T35" fmla="*/ 72 h 72"/>
                <a:gd name="T36" fmla="*/ 69 w 98"/>
                <a:gd name="T37" fmla="*/ 72 h 72"/>
                <a:gd name="T38" fmla="*/ 52 w 98"/>
                <a:gd name="T39" fmla="*/ 17 h 72"/>
                <a:gd name="T40" fmla="*/ 51 w 98"/>
                <a:gd name="T41" fmla="*/ 13 h 72"/>
                <a:gd name="T42" fmla="*/ 49 w 98"/>
                <a:gd name="T43" fmla="*/ 9 h 72"/>
                <a:gd name="T44" fmla="*/ 49 w 98"/>
                <a:gd name="T45" fmla="*/ 8 h 72"/>
                <a:gd name="T46" fmla="*/ 48 w 98"/>
                <a:gd name="T47" fmla="*/ 13 h 72"/>
                <a:gd name="T48" fmla="*/ 47 w 98"/>
                <a:gd name="T49" fmla="*/ 17 h 72"/>
                <a:gd name="T50" fmla="*/ 31 w 98"/>
                <a:gd name="T51" fmla="*/ 72 h 72"/>
                <a:gd name="T52" fmla="*/ 19 w 98"/>
                <a:gd name="T5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72">
                  <a:moveTo>
                    <a:pt x="19" y="72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47"/>
                  </a:lnTo>
                  <a:lnTo>
                    <a:pt x="24" y="63"/>
                  </a:lnTo>
                  <a:lnTo>
                    <a:pt x="26" y="57"/>
                  </a:lnTo>
                  <a:lnTo>
                    <a:pt x="27" y="54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66" y="35"/>
                  </a:lnTo>
                  <a:lnTo>
                    <a:pt x="73" y="63"/>
                  </a:lnTo>
                  <a:lnTo>
                    <a:pt x="76" y="56"/>
                  </a:lnTo>
                  <a:lnTo>
                    <a:pt x="77" y="47"/>
                  </a:lnTo>
                  <a:lnTo>
                    <a:pt x="89" y="0"/>
                  </a:lnTo>
                  <a:lnTo>
                    <a:pt x="98" y="0"/>
                  </a:lnTo>
                  <a:lnTo>
                    <a:pt x="78" y="72"/>
                  </a:lnTo>
                  <a:lnTo>
                    <a:pt x="69" y="72"/>
                  </a:lnTo>
                  <a:lnTo>
                    <a:pt x="52" y="17"/>
                  </a:lnTo>
                  <a:lnTo>
                    <a:pt x="51" y="13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48" y="13"/>
                  </a:lnTo>
                  <a:lnTo>
                    <a:pt x="47" y="17"/>
                  </a:lnTo>
                  <a:lnTo>
                    <a:pt x="31" y="72"/>
                  </a:lnTo>
                  <a:lnTo>
                    <a:pt x="19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3" name="Freeform 328"/>
            <p:cNvSpPr>
              <a:spLocks/>
            </p:cNvSpPr>
            <p:nvPr/>
          </p:nvSpPr>
          <p:spPr bwMode="auto">
            <a:xfrm rot="16200000">
              <a:off x="1897954" y="4352132"/>
              <a:ext cx="46038" cy="114300"/>
            </a:xfrm>
            <a:custGeom>
              <a:avLst/>
              <a:gdLst>
                <a:gd name="T0" fmla="*/ 0 w 29"/>
                <a:gd name="T1" fmla="*/ 72 h 72"/>
                <a:gd name="T2" fmla="*/ 21 w 29"/>
                <a:gd name="T3" fmla="*/ 0 h 72"/>
                <a:gd name="T4" fmla="*/ 29 w 29"/>
                <a:gd name="T5" fmla="*/ 0 h 72"/>
                <a:gd name="T6" fmla="*/ 8 w 29"/>
                <a:gd name="T7" fmla="*/ 72 h 72"/>
                <a:gd name="T8" fmla="*/ 0 w 29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2">
                  <a:moveTo>
                    <a:pt x="0" y="72"/>
                  </a:moveTo>
                  <a:lnTo>
                    <a:pt x="21" y="0"/>
                  </a:lnTo>
                  <a:lnTo>
                    <a:pt x="29" y="0"/>
                  </a:lnTo>
                  <a:lnTo>
                    <a:pt x="8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4" name="Freeform 329"/>
            <p:cNvSpPr>
              <a:spLocks/>
            </p:cNvSpPr>
            <p:nvPr/>
          </p:nvSpPr>
          <p:spPr bwMode="auto">
            <a:xfrm rot="16200000">
              <a:off x="1877317" y="4275932"/>
              <a:ext cx="115888" cy="85725"/>
            </a:xfrm>
            <a:custGeom>
              <a:avLst/>
              <a:gdLst>
                <a:gd name="T0" fmla="*/ 0 w 73"/>
                <a:gd name="T1" fmla="*/ 54 h 54"/>
                <a:gd name="T2" fmla="*/ 0 w 73"/>
                <a:gd name="T3" fmla="*/ 1 h 54"/>
                <a:gd name="T4" fmla="*/ 10 w 73"/>
                <a:gd name="T5" fmla="*/ 1 h 54"/>
                <a:gd name="T6" fmla="*/ 10 w 73"/>
                <a:gd name="T7" fmla="*/ 9 h 54"/>
                <a:gd name="T8" fmla="*/ 12 w 73"/>
                <a:gd name="T9" fmla="*/ 5 h 54"/>
                <a:gd name="T10" fmla="*/ 16 w 73"/>
                <a:gd name="T11" fmla="*/ 3 h 54"/>
                <a:gd name="T12" fmla="*/ 20 w 73"/>
                <a:gd name="T13" fmla="*/ 1 h 54"/>
                <a:gd name="T14" fmla="*/ 25 w 73"/>
                <a:gd name="T15" fmla="*/ 0 h 54"/>
                <a:gd name="T16" fmla="*/ 31 w 73"/>
                <a:gd name="T17" fmla="*/ 1 h 54"/>
                <a:gd name="T18" fmla="*/ 35 w 73"/>
                <a:gd name="T19" fmla="*/ 3 h 54"/>
                <a:gd name="T20" fmla="*/ 38 w 73"/>
                <a:gd name="T21" fmla="*/ 7 h 54"/>
                <a:gd name="T22" fmla="*/ 40 w 73"/>
                <a:gd name="T23" fmla="*/ 11 h 54"/>
                <a:gd name="T24" fmla="*/ 44 w 73"/>
                <a:gd name="T25" fmla="*/ 5 h 54"/>
                <a:gd name="T26" fmla="*/ 48 w 73"/>
                <a:gd name="T27" fmla="*/ 3 h 54"/>
                <a:gd name="T28" fmla="*/ 52 w 73"/>
                <a:gd name="T29" fmla="*/ 1 h 54"/>
                <a:gd name="T30" fmla="*/ 57 w 73"/>
                <a:gd name="T31" fmla="*/ 0 h 54"/>
                <a:gd name="T32" fmla="*/ 62 w 73"/>
                <a:gd name="T33" fmla="*/ 1 h 54"/>
                <a:gd name="T34" fmla="*/ 66 w 73"/>
                <a:gd name="T35" fmla="*/ 3 h 54"/>
                <a:gd name="T36" fmla="*/ 69 w 73"/>
                <a:gd name="T37" fmla="*/ 5 h 54"/>
                <a:gd name="T38" fmla="*/ 71 w 73"/>
                <a:gd name="T39" fmla="*/ 8 h 54"/>
                <a:gd name="T40" fmla="*/ 73 w 73"/>
                <a:gd name="T41" fmla="*/ 13 h 54"/>
                <a:gd name="T42" fmla="*/ 73 w 73"/>
                <a:gd name="T43" fmla="*/ 18 h 54"/>
                <a:gd name="T44" fmla="*/ 73 w 73"/>
                <a:gd name="T45" fmla="*/ 54 h 54"/>
                <a:gd name="T46" fmla="*/ 63 w 73"/>
                <a:gd name="T47" fmla="*/ 54 h 54"/>
                <a:gd name="T48" fmla="*/ 63 w 73"/>
                <a:gd name="T49" fmla="*/ 21 h 54"/>
                <a:gd name="T50" fmla="*/ 63 w 73"/>
                <a:gd name="T51" fmla="*/ 17 h 54"/>
                <a:gd name="T52" fmla="*/ 63 w 73"/>
                <a:gd name="T53" fmla="*/ 15 h 54"/>
                <a:gd name="T54" fmla="*/ 62 w 73"/>
                <a:gd name="T55" fmla="*/ 12 h 54"/>
                <a:gd name="T56" fmla="*/ 59 w 73"/>
                <a:gd name="T57" fmla="*/ 11 h 54"/>
                <a:gd name="T58" fmla="*/ 57 w 73"/>
                <a:gd name="T59" fmla="*/ 9 h 54"/>
                <a:gd name="T60" fmla="*/ 54 w 73"/>
                <a:gd name="T61" fmla="*/ 9 h 54"/>
                <a:gd name="T62" fmla="*/ 50 w 73"/>
                <a:gd name="T63" fmla="*/ 9 h 54"/>
                <a:gd name="T64" fmla="*/ 48 w 73"/>
                <a:gd name="T65" fmla="*/ 11 h 54"/>
                <a:gd name="T66" fmla="*/ 45 w 73"/>
                <a:gd name="T67" fmla="*/ 12 h 54"/>
                <a:gd name="T68" fmla="*/ 44 w 73"/>
                <a:gd name="T69" fmla="*/ 16 h 54"/>
                <a:gd name="T70" fmla="*/ 42 w 73"/>
                <a:gd name="T71" fmla="*/ 20 h 54"/>
                <a:gd name="T72" fmla="*/ 41 w 73"/>
                <a:gd name="T73" fmla="*/ 24 h 54"/>
                <a:gd name="T74" fmla="*/ 41 w 73"/>
                <a:gd name="T75" fmla="*/ 54 h 54"/>
                <a:gd name="T76" fmla="*/ 32 w 73"/>
                <a:gd name="T77" fmla="*/ 54 h 54"/>
                <a:gd name="T78" fmla="*/ 32 w 73"/>
                <a:gd name="T79" fmla="*/ 21 h 54"/>
                <a:gd name="T80" fmla="*/ 32 w 73"/>
                <a:gd name="T81" fmla="*/ 16 h 54"/>
                <a:gd name="T82" fmla="*/ 29 w 73"/>
                <a:gd name="T83" fmla="*/ 12 h 54"/>
                <a:gd name="T84" fmla="*/ 28 w 73"/>
                <a:gd name="T85" fmla="*/ 11 h 54"/>
                <a:gd name="T86" fmla="*/ 25 w 73"/>
                <a:gd name="T87" fmla="*/ 9 h 54"/>
                <a:gd name="T88" fmla="*/ 23 w 73"/>
                <a:gd name="T89" fmla="*/ 9 h 54"/>
                <a:gd name="T90" fmla="*/ 19 w 73"/>
                <a:gd name="T91" fmla="*/ 9 h 54"/>
                <a:gd name="T92" fmla="*/ 16 w 73"/>
                <a:gd name="T93" fmla="*/ 11 h 54"/>
                <a:gd name="T94" fmla="*/ 14 w 73"/>
                <a:gd name="T95" fmla="*/ 13 h 54"/>
                <a:gd name="T96" fmla="*/ 11 w 73"/>
                <a:gd name="T97" fmla="*/ 17 h 54"/>
                <a:gd name="T98" fmla="*/ 10 w 73"/>
                <a:gd name="T99" fmla="*/ 21 h 54"/>
                <a:gd name="T100" fmla="*/ 10 w 73"/>
                <a:gd name="T101" fmla="*/ 28 h 54"/>
                <a:gd name="T102" fmla="*/ 10 w 73"/>
                <a:gd name="T103" fmla="*/ 54 h 54"/>
                <a:gd name="T104" fmla="*/ 0 w 73"/>
                <a:gd name="T10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54">
                  <a:moveTo>
                    <a:pt x="0" y="54"/>
                  </a:moveTo>
                  <a:lnTo>
                    <a:pt x="0" y="1"/>
                  </a:lnTo>
                  <a:lnTo>
                    <a:pt x="10" y="1"/>
                  </a:lnTo>
                  <a:lnTo>
                    <a:pt x="10" y="9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5" y="3"/>
                  </a:lnTo>
                  <a:lnTo>
                    <a:pt x="38" y="7"/>
                  </a:lnTo>
                  <a:lnTo>
                    <a:pt x="40" y="11"/>
                  </a:lnTo>
                  <a:lnTo>
                    <a:pt x="44" y="5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6" y="3"/>
                  </a:lnTo>
                  <a:lnTo>
                    <a:pt x="69" y="5"/>
                  </a:lnTo>
                  <a:lnTo>
                    <a:pt x="71" y="8"/>
                  </a:lnTo>
                  <a:lnTo>
                    <a:pt x="73" y="13"/>
                  </a:lnTo>
                  <a:lnTo>
                    <a:pt x="73" y="18"/>
                  </a:lnTo>
                  <a:lnTo>
                    <a:pt x="73" y="54"/>
                  </a:lnTo>
                  <a:lnTo>
                    <a:pt x="63" y="54"/>
                  </a:lnTo>
                  <a:lnTo>
                    <a:pt x="63" y="21"/>
                  </a:lnTo>
                  <a:lnTo>
                    <a:pt x="63" y="17"/>
                  </a:lnTo>
                  <a:lnTo>
                    <a:pt x="63" y="15"/>
                  </a:lnTo>
                  <a:lnTo>
                    <a:pt x="62" y="12"/>
                  </a:lnTo>
                  <a:lnTo>
                    <a:pt x="59" y="11"/>
                  </a:lnTo>
                  <a:lnTo>
                    <a:pt x="57" y="9"/>
                  </a:lnTo>
                  <a:lnTo>
                    <a:pt x="54" y="9"/>
                  </a:lnTo>
                  <a:lnTo>
                    <a:pt x="50" y="9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4" y="16"/>
                  </a:lnTo>
                  <a:lnTo>
                    <a:pt x="42" y="20"/>
                  </a:lnTo>
                  <a:lnTo>
                    <a:pt x="41" y="24"/>
                  </a:lnTo>
                  <a:lnTo>
                    <a:pt x="41" y="54"/>
                  </a:lnTo>
                  <a:lnTo>
                    <a:pt x="32" y="54"/>
                  </a:lnTo>
                  <a:lnTo>
                    <a:pt x="32" y="21"/>
                  </a:lnTo>
                  <a:lnTo>
                    <a:pt x="32" y="16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1" y="17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5" name="Freeform 330"/>
            <p:cNvSpPr>
              <a:spLocks/>
            </p:cNvSpPr>
            <p:nvPr/>
          </p:nvSpPr>
          <p:spPr bwMode="auto">
            <a:xfrm rot="16200000">
              <a:off x="1860648" y="4181476"/>
              <a:ext cx="65088" cy="61913"/>
            </a:xfrm>
            <a:custGeom>
              <a:avLst/>
              <a:gdLst>
                <a:gd name="T0" fmla="*/ 9 w 41"/>
                <a:gd name="T1" fmla="*/ 39 h 39"/>
                <a:gd name="T2" fmla="*/ 0 w 41"/>
                <a:gd name="T3" fmla="*/ 39 h 39"/>
                <a:gd name="T4" fmla="*/ 17 w 41"/>
                <a:gd name="T5" fmla="*/ 0 h 39"/>
                <a:gd name="T6" fmla="*/ 24 w 41"/>
                <a:gd name="T7" fmla="*/ 0 h 39"/>
                <a:gd name="T8" fmla="*/ 41 w 41"/>
                <a:gd name="T9" fmla="*/ 39 h 39"/>
                <a:gd name="T10" fmla="*/ 31 w 41"/>
                <a:gd name="T11" fmla="*/ 39 h 39"/>
                <a:gd name="T12" fmla="*/ 20 w 41"/>
                <a:gd name="T13" fmla="*/ 9 h 39"/>
                <a:gd name="T14" fmla="*/ 9 w 41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9">
                  <a:moveTo>
                    <a:pt x="9" y="39"/>
                  </a:moveTo>
                  <a:lnTo>
                    <a:pt x="0" y="39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41" y="39"/>
                  </a:lnTo>
                  <a:lnTo>
                    <a:pt x="31" y="39"/>
                  </a:lnTo>
                  <a:lnTo>
                    <a:pt x="20" y="9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6" name="Freeform 331"/>
            <p:cNvSpPr>
              <a:spLocks/>
            </p:cNvSpPr>
            <p:nvPr/>
          </p:nvSpPr>
          <p:spPr bwMode="auto">
            <a:xfrm rot="16200000">
              <a:off x="1882873" y="4076701"/>
              <a:ext cx="76200" cy="114300"/>
            </a:xfrm>
            <a:custGeom>
              <a:avLst/>
              <a:gdLst>
                <a:gd name="T0" fmla="*/ 48 w 48"/>
                <a:gd name="T1" fmla="*/ 63 h 72"/>
                <a:gd name="T2" fmla="*/ 48 w 48"/>
                <a:gd name="T3" fmla="*/ 72 h 72"/>
                <a:gd name="T4" fmla="*/ 0 w 48"/>
                <a:gd name="T5" fmla="*/ 72 h 72"/>
                <a:gd name="T6" fmla="*/ 0 w 48"/>
                <a:gd name="T7" fmla="*/ 69 h 72"/>
                <a:gd name="T8" fmla="*/ 1 w 48"/>
                <a:gd name="T9" fmla="*/ 65 h 72"/>
                <a:gd name="T10" fmla="*/ 4 w 48"/>
                <a:gd name="T11" fmla="*/ 61 h 72"/>
                <a:gd name="T12" fmla="*/ 6 w 48"/>
                <a:gd name="T13" fmla="*/ 56 h 72"/>
                <a:gd name="T14" fmla="*/ 12 w 48"/>
                <a:gd name="T15" fmla="*/ 51 h 72"/>
                <a:gd name="T16" fmla="*/ 18 w 48"/>
                <a:gd name="T17" fmla="*/ 44 h 72"/>
                <a:gd name="T18" fmla="*/ 23 w 48"/>
                <a:gd name="T19" fmla="*/ 40 h 72"/>
                <a:gd name="T20" fmla="*/ 27 w 48"/>
                <a:gd name="T21" fmla="*/ 36 h 72"/>
                <a:gd name="T22" fmla="*/ 31 w 48"/>
                <a:gd name="T23" fmla="*/ 33 h 72"/>
                <a:gd name="T24" fmla="*/ 34 w 48"/>
                <a:gd name="T25" fmla="*/ 30 h 72"/>
                <a:gd name="T26" fmla="*/ 36 w 48"/>
                <a:gd name="T27" fmla="*/ 25 h 72"/>
                <a:gd name="T28" fmla="*/ 38 w 48"/>
                <a:gd name="T29" fmla="*/ 19 h 72"/>
                <a:gd name="T30" fmla="*/ 36 w 48"/>
                <a:gd name="T31" fmla="*/ 16 h 72"/>
                <a:gd name="T32" fmla="*/ 34 w 48"/>
                <a:gd name="T33" fmla="*/ 12 h 72"/>
                <a:gd name="T34" fmla="*/ 31 w 48"/>
                <a:gd name="T35" fmla="*/ 9 h 72"/>
                <a:gd name="T36" fmla="*/ 27 w 48"/>
                <a:gd name="T37" fmla="*/ 8 h 72"/>
                <a:gd name="T38" fmla="*/ 25 w 48"/>
                <a:gd name="T39" fmla="*/ 8 h 72"/>
                <a:gd name="T40" fmla="*/ 21 w 48"/>
                <a:gd name="T41" fmla="*/ 8 h 72"/>
                <a:gd name="T42" fmla="*/ 17 w 48"/>
                <a:gd name="T43" fmla="*/ 9 h 72"/>
                <a:gd name="T44" fmla="*/ 14 w 48"/>
                <a:gd name="T45" fmla="*/ 12 h 72"/>
                <a:gd name="T46" fmla="*/ 13 w 48"/>
                <a:gd name="T47" fmla="*/ 14 h 72"/>
                <a:gd name="T48" fmla="*/ 12 w 48"/>
                <a:gd name="T49" fmla="*/ 17 h 72"/>
                <a:gd name="T50" fmla="*/ 10 w 48"/>
                <a:gd name="T51" fmla="*/ 21 h 72"/>
                <a:gd name="T52" fmla="*/ 1 w 48"/>
                <a:gd name="T53" fmla="*/ 19 h 72"/>
                <a:gd name="T54" fmla="*/ 2 w 48"/>
                <a:gd name="T55" fmla="*/ 13 h 72"/>
                <a:gd name="T56" fmla="*/ 5 w 48"/>
                <a:gd name="T57" fmla="*/ 9 h 72"/>
                <a:gd name="T58" fmla="*/ 8 w 48"/>
                <a:gd name="T59" fmla="*/ 5 h 72"/>
                <a:gd name="T60" fmla="*/ 13 w 48"/>
                <a:gd name="T61" fmla="*/ 1 h 72"/>
                <a:gd name="T62" fmla="*/ 18 w 48"/>
                <a:gd name="T63" fmla="*/ 0 h 72"/>
                <a:gd name="T64" fmla="*/ 25 w 48"/>
                <a:gd name="T65" fmla="*/ 0 h 72"/>
                <a:gd name="T66" fmla="*/ 31 w 48"/>
                <a:gd name="T67" fmla="*/ 0 h 72"/>
                <a:gd name="T68" fmla="*/ 36 w 48"/>
                <a:gd name="T69" fmla="*/ 2 h 72"/>
                <a:gd name="T70" fmla="*/ 40 w 48"/>
                <a:gd name="T71" fmla="*/ 5 h 72"/>
                <a:gd name="T72" fmla="*/ 44 w 48"/>
                <a:gd name="T73" fmla="*/ 9 h 72"/>
                <a:gd name="T74" fmla="*/ 46 w 48"/>
                <a:gd name="T75" fmla="*/ 14 h 72"/>
                <a:gd name="T76" fmla="*/ 47 w 48"/>
                <a:gd name="T77" fmla="*/ 19 h 72"/>
                <a:gd name="T78" fmla="*/ 46 w 48"/>
                <a:gd name="T79" fmla="*/ 23 h 72"/>
                <a:gd name="T80" fmla="*/ 46 w 48"/>
                <a:gd name="T81" fmla="*/ 29 h 72"/>
                <a:gd name="T82" fmla="*/ 43 w 48"/>
                <a:gd name="T83" fmla="*/ 33 h 72"/>
                <a:gd name="T84" fmla="*/ 39 w 48"/>
                <a:gd name="T85" fmla="*/ 36 h 72"/>
                <a:gd name="T86" fmla="*/ 36 w 48"/>
                <a:gd name="T87" fmla="*/ 40 h 72"/>
                <a:gd name="T88" fmla="*/ 33 w 48"/>
                <a:gd name="T89" fmla="*/ 44 h 72"/>
                <a:gd name="T90" fmla="*/ 26 w 48"/>
                <a:gd name="T91" fmla="*/ 50 h 72"/>
                <a:gd name="T92" fmla="*/ 22 w 48"/>
                <a:gd name="T93" fmla="*/ 54 h 72"/>
                <a:gd name="T94" fmla="*/ 18 w 48"/>
                <a:gd name="T95" fmla="*/ 56 h 72"/>
                <a:gd name="T96" fmla="*/ 17 w 48"/>
                <a:gd name="T97" fmla="*/ 59 h 72"/>
                <a:gd name="T98" fmla="*/ 13 w 48"/>
                <a:gd name="T99" fmla="*/ 63 h 72"/>
                <a:gd name="T100" fmla="*/ 48 w 48"/>
                <a:gd name="T101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72">
                  <a:moveTo>
                    <a:pt x="48" y="63"/>
                  </a:moveTo>
                  <a:lnTo>
                    <a:pt x="48" y="72"/>
                  </a:lnTo>
                  <a:lnTo>
                    <a:pt x="0" y="72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4" y="61"/>
                  </a:lnTo>
                  <a:lnTo>
                    <a:pt x="6" y="56"/>
                  </a:lnTo>
                  <a:lnTo>
                    <a:pt x="12" y="51"/>
                  </a:lnTo>
                  <a:lnTo>
                    <a:pt x="18" y="44"/>
                  </a:lnTo>
                  <a:lnTo>
                    <a:pt x="23" y="40"/>
                  </a:lnTo>
                  <a:lnTo>
                    <a:pt x="27" y="36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6" y="25"/>
                  </a:lnTo>
                  <a:lnTo>
                    <a:pt x="38" y="19"/>
                  </a:lnTo>
                  <a:lnTo>
                    <a:pt x="36" y="16"/>
                  </a:lnTo>
                  <a:lnTo>
                    <a:pt x="34" y="12"/>
                  </a:lnTo>
                  <a:lnTo>
                    <a:pt x="31" y="9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17" y="9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2" y="17"/>
                  </a:lnTo>
                  <a:lnTo>
                    <a:pt x="10" y="21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5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4" y="9"/>
                  </a:lnTo>
                  <a:lnTo>
                    <a:pt x="46" y="14"/>
                  </a:lnTo>
                  <a:lnTo>
                    <a:pt x="47" y="19"/>
                  </a:lnTo>
                  <a:lnTo>
                    <a:pt x="46" y="23"/>
                  </a:lnTo>
                  <a:lnTo>
                    <a:pt x="46" y="29"/>
                  </a:lnTo>
                  <a:lnTo>
                    <a:pt x="43" y="33"/>
                  </a:lnTo>
                  <a:lnTo>
                    <a:pt x="39" y="36"/>
                  </a:lnTo>
                  <a:lnTo>
                    <a:pt x="36" y="40"/>
                  </a:lnTo>
                  <a:lnTo>
                    <a:pt x="33" y="44"/>
                  </a:lnTo>
                  <a:lnTo>
                    <a:pt x="26" y="50"/>
                  </a:lnTo>
                  <a:lnTo>
                    <a:pt x="22" y="54"/>
                  </a:lnTo>
                  <a:lnTo>
                    <a:pt x="18" y="56"/>
                  </a:lnTo>
                  <a:lnTo>
                    <a:pt x="17" y="59"/>
                  </a:lnTo>
                  <a:lnTo>
                    <a:pt x="13" y="63"/>
                  </a:lnTo>
                  <a:lnTo>
                    <a:pt x="48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7" name="Rectangle 332"/>
            <p:cNvSpPr>
              <a:spLocks noChangeArrowheads="1"/>
            </p:cNvSpPr>
            <p:nvPr/>
          </p:nvSpPr>
          <p:spPr bwMode="auto">
            <a:xfrm rot="16200000">
              <a:off x="5528470" y="4523582"/>
              <a:ext cx="1004888" cy="63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8" name="Rectangle 333"/>
            <p:cNvSpPr>
              <a:spLocks noChangeArrowheads="1"/>
            </p:cNvSpPr>
            <p:nvPr/>
          </p:nvSpPr>
          <p:spPr bwMode="auto">
            <a:xfrm rot="16200000">
              <a:off x="5989638" y="4941888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9" name="Rectangle 334"/>
            <p:cNvSpPr>
              <a:spLocks noChangeArrowheads="1"/>
            </p:cNvSpPr>
            <p:nvPr/>
          </p:nvSpPr>
          <p:spPr bwMode="auto">
            <a:xfrm rot="16200000">
              <a:off x="5989638" y="4786313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0" name="Rectangle 335"/>
            <p:cNvSpPr>
              <a:spLocks noChangeArrowheads="1"/>
            </p:cNvSpPr>
            <p:nvPr/>
          </p:nvSpPr>
          <p:spPr bwMode="auto">
            <a:xfrm rot="16200000">
              <a:off x="5990432" y="4629945"/>
              <a:ext cx="4763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Rectangle 336"/>
            <p:cNvSpPr>
              <a:spLocks noChangeArrowheads="1"/>
            </p:cNvSpPr>
            <p:nvPr/>
          </p:nvSpPr>
          <p:spPr bwMode="auto">
            <a:xfrm rot="16200000">
              <a:off x="5989638" y="4473576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2" name="Rectangle 337"/>
            <p:cNvSpPr>
              <a:spLocks noChangeArrowheads="1"/>
            </p:cNvSpPr>
            <p:nvPr/>
          </p:nvSpPr>
          <p:spPr bwMode="auto">
            <a:xfrm rot="16200000">
              <a:off x="5989638" y="4318001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3" name="Rectangle 338"/>
            <p:cNvSpPr>
              <a:spLocks noChangeArrowheads="1"/>
            </p:cNvSpPr>
            <p:nvPr/>
          </p:nvSpPr>
          <p:spPr bwMode="auto">
            <a:xfrm rot="16200000">
              <a:off x="5989638" y="4162426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4" name="Rectangle 339"/>
            <p:cNvSpPr>
              <a:spLocks noChangeArrowheads="1"/>
            </p:cNvSpPr>
            <p:nvPr/>
          </p:nvSpPr>
          <p:spPr bwMode="auto">
            <a:xfrm rot="16200000">
              <a:off x="5989638" y="4006851"/>
              <a:ext cx="6350" cy="76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5" name="Rectangle 340"/>
            <p:cNvSpPr>
              <a:spLocks noChangeArrowheads="1"/>
            </p:cNvSpPr>
            <p:nvPr/>
          </p:nvSpPr>
          <p:spPr bwMode="auto">
            <a:xfrm rot="16200000">
              <a:off x="6008688" y="500062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6" name="Rectangle 341"/>
            <p:cNvSpPr>
              <a:spLocks noChangeArrowheads="1"/>
            </p:cNvSpPr>
            <p:nvPr/>
          </p:nvSpPr>
          <p:spPr bwMode="auto">
            <a:xfrm rot="16200000">
              <a:off x="6008688" y="492125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7" name="Rectangle 342"/>
            <p:cNvSpPr>
              <a:spLocks noChangeArrowheads="1"/>
            </p:cNvSpPr>
            <p:nvPr/>
          </p:nvSpPr>
          <p:spPr bwMode="auto">
            <a:xfrm rot="16200000">
              <a:off x="6009482" y="4883945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8" name="Rectangle 343"/>
            <p:cNvSpPr>
              <a:spLocks noChangeArrowheads="1"/>
            </p:cNvSpPr>
            <p:nvPr/>
          </p:nvSpPr>
          <p:spPr bwMode="auto">
            <a:xfrm rot="16200000">
              <a:off x="6008688" y="484505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9" name="Rectangle 344"/>
            <p:cNvSpPr>
              <a:spLocks noChangeArrowheads="1"/>
            </p:cNvSpPr>
            <p:nvPr/>
          </p:nvSpPr>
          <p:spPr bwMode="auto">
            <a:xfrm rot="16200000">
              <a:off x="6008688" y="47672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0" name="Rectangle 345"/>
            <p:cNvSpPr>
              <a:spLocks noChangeArrowheads="1"/>
            </p:cNvSpPr>
            <p:nvPr/>
          </p:nvSpPr>
          <p:spPr bwMode="auto">
            <a:xfrm rot="16200000">
              <a:off x="6008688" y="472757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1" name="Rectangle 346"/>
            <p:cNvSpPr>
              <a:spLocks noChangeArrowheads="1"/>
            </p:cNvSpPr>
            <p:nvPr/>
          </p:nvSpPr>
          <p:spPr bwMode="auto">
            <a:xfrm rot="16200000">
              <a:off x="6008688" y="46878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2" name="Rectangle 347"/>
            <p:cNvSpPr>
              <a:spLocks noChangeArrowheads="1"/>
            </p:cNvSpPr>
            <p:nvPr/>
          </p:nvSpPr>
          <p:spPr bwMode="auto">
            <a:xfrm rot="16200000">
              <a:off x="6008688" y="46116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3" name="Rectangle 348"/>
            <p:cNvSpPr>
              <a:spLocks noChangeArrowheads="1"/>
            </p:cNvSpPr>
            <p:nvPr/>
          </p:nvSpPr>
          <p:spPr bwMode="auto">
            <a:xfrm rot="16200000">
              <a:off x="6008688" y="457200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4" name="Rectangle 349"/>
            <p:cNvSpPr>
              <a:spLocks noChangeArrowheads="1"/>
            </p:cNvSpPr>
            <p:nvPr/>
          </p:nvSpPr>
          <p:spPr bwMode="auto">
            <a:xfrm rot="16200000">
              <a:off x="6008688" y="45323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5" name="Rectangle 350"/>
            <p:cNvSpPr>
              <a:spLocks noChangeArrowheads="1"/>
            </p:cNvSpPr>
            <p:nvPr/>
          </p:nvSpPr>
          <p:spPr bwMode="auto">
            <a:xfrm rot="16200000">
              <a:off x="6008688" y="445611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6" name="Rectangle 351"/>
            <p:cNvSpPr>
              <a:spLocks noChangeArrowheads="1"/>
            </p:cNvSpPr>
            <p:nvPr/>
          </p:nvSpPr>
          <p:spPr bwMode="auto">
            <a:xfrm rot="16200000">
              <a:off x="6008688" y="441642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7" name="Rectangle 352"/>
            <p:cNvSpPr>
              <a:spLocks noChangeArrowheads="1"/>
            </p:cNvSpPr>
            <p:nvPr/>
          </p:nvSpPr>
          <p:spPr bwMode="auto">
            <a:xfrm rot="16200000">
              <a:off x="6008688" y="437673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8" name="Rectangle 353"/>
            <p:cNvSpPr>
              <a:spLocks noChangeArrowheads="1"/>
            </p:cNvSpPr>
            <p:nvPr/>
          </p:nvSpPr>
          <p:spPr bwMode="auto">
            <a:xfrm rot="16200000">
              <a:off x="6009482" y="4299745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9" name="Rectangle 354"/>
            <p:cNvSpPr>
              <a:spLocks noChangeArrowheads="1"/>
            </p:cNvSpPr>
            <p:nvPr/>
          </p:nvSpPr>
          <p:spPr bwMode="auto">
            <a:xfrm rot="16200000">
              <a:off x="6008688" y="4260851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0" name="Rectangle 355"/>
            <p:cNvSpPr>
              <a:spLocks noChangeArrowheads="1"/>
            </p:cNvSpPr>
            <p:nvPr/>
          </p:nvSpPr>
          <p:spPr bwMode="auto">
            <a:xfrm rot="16200000">
              <a:off x="6008688" y="4221163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1" name="Rectangle 356"/>
            <p:cNvSpPr>
              <a:spLocks noChangeArrowheads="1"/>
            </p:cNvSpPr>
            <p:nvPr/>
          </p:nvSpPr>
          <p:spPr bwMode="auto">
            <a:xfrm rot="16200000">
              <a:off x="6008688" y="4143376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2" name="Rectangle 357"/>
            <p:cNvSpPr>
              <a:spLocks noChangeArrowheads="1"/>
            </p:cNvSpPr>
            <p:nvPr/>
          </p:nvSpPr>
          <p:spPr bwMode="auto">
            <a:xfrm rot="16200000">
              <a:off x="6008688" y="4103688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3" name="Rectangle 358"/>
            <p:cNvSpPr>
              <a:spLocks noChangeArrowheads="1"/>
            </p:cNvSpPr>
            <p:nvPr/>
          </p:nvSpPr>
          <p:spPr bwMode="auto">
            <a:xfrm rot="16200000">
              <a:off x="6009482" y="4064795"/>
              <a:ext cx="4763" cy="381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5168554" y="1783187"/>
              <a:ext cx="1134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/>
                <a:t>Ip</a:t>
              </a:r>
              <a:r>
                <a:rPr lang="en-GB" sz="1400" b="1" dirty="0" smtClean="0"/>
                <a:t> (MA)</a:t>
              </a:r>
              <a:endParaRPr lang="fr-FR" sz="1400" b="1" dirty="0"/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4610297" y="3284984"/>
              <a:ext cx="16178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Vertical displacement (m)</a:t>
              </a:r>
              <a:endParaRPr lang="fr-FR" sz="1400" b="1" dirty="0"/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446338" y="4102655"/>
              <a:ext cx="1344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Soft X-ray</a:t>
              </a:r>
              <a:endParaRPr lang="fr-FR" sz="1600" b="1" dirty="0"/>
            </a:p>
          </p:txBody>
        </p:sp>
        <p:cxnSp>
          <p:nvCxnSpPr>
            <p:cNvPr id="495" name="Straight Connector 494"/>
            <p:cNvCxnSpPr/>
            <p:nvPr/>
          </p:nvCxnSpPr>
          <p:spPr>
            <a:xfrm flipV="1">
              <a:off x="2727785" y="1731962"/>
              <a:ext cx="0" cy="11209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TextBox 496"/>
            <p:cNvSpPr txBox="1"/>
            <p:nvPr/>
          </p:nvSpPr>
          <p:spPr>
            <a:xfrm>
              <a:off x="2699792" y="24731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DMV1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02" name="Straight Connector 501"/>
            <p:cNvCxnSpPr/>
            <p:nvPr/>
          </p:nvCxnSpPr>
          <p:spPr>
            <a:xfrm flipV="1">
              <a:off x="4602163" y="1731962"/>
              <a:ext cx="0" cy="3278189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3" name="TextBox 502"/>
            <p:cNvSpPr txBox="1"/>
            <p:nvPr/>
          </p:nvSpPr>
          <p:spPr>
            <a:xfrm>
              <a:off x="4572000" y="2457647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00FF"/>
                  </a:solidFill>
                </a:rPr>
                <a:t>DMV2</a:t>
              </a:r>
              <a:endParaRPr lang="fr-FR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05" name="TextBox 504"/>
          <p:cNvSpPr txBox="1"/>
          <p:nvPr/>
        </p:nvSpPr>
        <p:spPr>
          <a:xfrm>
            <a:off x="2093564" y="5424189"/>
            <a:ext cx="13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Time (s)</a:t>
            </a:r>
            <a:endParaRPr lang="fr-FR" b="1" dirty="0"/>
          </a:p>
        </p:txBody>
      </p:sp>
      <p:sp>
        <p:nvSpPr>
          <p:cNvPr id="506" name="TextBox 505"/>
          <p:cNvSpPr txBox="1"/>
          <p:nvPr/>
        </p:nvSpPr>
        <p:spPr>
          <a:xfrm>
            <a:off x="4788024" y="1852826"/>
            <a:ext cx="39803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600" b="1" dirty="0" smtClean="0"/>
              <a:t>Massive gas injection inefficient at JET for mitigating RE for different gas  (</a:t>
            </a:r>
            <a:r>
              <a:rPr lang="en-GB" sz="1600" b="1" dirty="0" err="1" smtClean="0"/>
              <a:t>Ar</a:t>
            </a:r>
            <a:r>
              <a:rPr lang="en-GB" sz="1600" b="1" dirty="0" smtClean="0"/>
              <a:t>, Kr, </a:t>
            </a:r>
            <a:r>
              <a:rPr lang="en-GB" sz="1600" b="1" dirty="0" err="1" smtClean="0"/>
              <a:t>Xe</a:t>
            </a:r>
            <a:r>
              <a:rPr lang="en-GB" sz="1600" b="1" dirty="0" smtClean="0"/>
              <a:t>,…) and pressures.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600" b="1" dirty="0" smtClean="0"/>
              <a:t>Run-away beam can be mitigated by MGI in DIII-D, Tore Supra and ASDEX Upgrade.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600" b="1" u="sng" dirty="0" smtClean="0">
                <a:solidFill>
                  <a:srgbClr val="0000FF"/>
                </a:solidFill>
              </a:rPr>
              <a:t>Hypotheses:</a:t>
            </a:r>
            <a:r>
              <a:rPr lang="en-GB" sz="1600" b="1" dirty="0" smtClean="0">
                <a:solidFill>
                  <a:srgbClr val="0000FF"/>
                </a:solidFill>
              </a:rPr>
              <a:t> </a:t>
            </a:r>
            <a:r>
              <a:rPr lang="en-GB" sz="1600" b="1" dirty="0" smtClean="0"/>
              <a:t>the machine size or the surrounding plasma has a screening effect.</a:t>
            </a:r>
          </a:p>
        </p:txBody>
      </p:sp>
      <p:sp>
        <p:nvSpPr>
          <p:cNvPr id="507" name="TextBox 506"/>
          <p:cNvSpPr txBox="1"/>
          <p:nvPr/>
        </p:nvSpPr>
        <p:spPr>
          <a:xfrm>
            <a:off x="196501" y="5454966"/>
            <a:ext cx="233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rgbClr val="FF0000"/>
                </a:solidFill>
              </a:rPr>
              <a:t>C. Reux</a:t>
            </a:r>
            <a:r>
              <a:rPr lang="en-GB" sz="1400" b="1" i="1" dirty="0" smtClean="0"/>
              <a:t>, </a:t>
            </a:r>
            <a:r>
              <a:rPr lang="en-GB" sz="1400" b="1" i="1" dirty="0" err="1" smtClean="0">
                <a:solidFill>
                  <a:srgbClr val="0000FF"/>
                </a:solidFill>
              </a:rPr>
              <a:t>Nuc</a:t>
            </a:r>
            <a:r>
              <a:rPr lang="en-GB" sz="1400" b="1" i="1" dirty="0" smtClean="0">
                <a:solidFill>
                  <a:srgbClr val="0000FF"/>
                </a:solidFill>
              </a:rPr>
              <a:t>. </a:t>
            </a:r>
            <a:r>
              <a:rPr lang="en-GB" sz="1400" b="1" i="1" dirty="0" err="1" smtClean="0">
                <a:solidFill>
                  <a:srgbClr val="0000FF"/>
                </a:solidFill>
              </a:rPr>
              <a:t>Fus</a:t>
            </a:r>
            <a:r>
              <a:rPr lang="en-GB" sz="1400" b="1" i="1" dirty="0" smtClean="0">
                <a:solidFill>
                  <a:srgbClr val="0000FF"/>
                </a:solidFill>
              </a:rPr>
              <a:t> 2015</a:t>
            </a:r>
            <a:endParaRPr lang="fr-FR" sz="1400" b="1" i="1" dirty="0">
              <a:solidFill>
                <a:srgbClr val="0000FF"/>
              </a:solidFill>
            </a:endParaRPr>
          </a:p>
        </p:txBody>
      </p:sp>
      <p:sp>
        <p:nvSpPr>
          <p:cNvPr id="508" name="Rectangle 507"/>
          <p:cNvSpPr/>
          <p:nvPr/>
        </p:nvSpPr>
        <p:spPr>
          <a:xfrm>
            <a:off x="4927173" y="4466582"/>
            <a:ext cx="3842205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en-GB" sz="1600" b="1" dirty="0">
                <a:solidFill>
                  <a:srgbClr val="006600"/>
                </a:solidFill>
                <a:sym typeface="Wingdings" panose="05000000000000000000" pitchFamily="2" charset="2"/>
              </a:rPr>
              <a:t> T</a:t>
            </a:r>
            <a:r>
              <a:rPr lang="en-GB" sz="1600" b="1" dirty="0" smtClean="0">
                <a:solidFill>
                  <a:srgbClr val="006600"/>
                </a:solidFill>
              </a:rPr>
              <a:t>his hypothesis has been tested on JET in November 2016: analysis on-going  </a:t>
            </a:r>
            <a:endParaRPr lang="fr-FR" sz="1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14004" r="25550" b="8750"/>
          <a:stretch/>
        </p:blipFill>
        <p:spPr>
          <a:xfrm>
            <a:off x="53752" y="1835200"/>
            <a:ext cx="5364088" cy="4546127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/>
        </p:nvSpPr>
        <p:spPr>
          <a:xfrm>
            <a:off x="53752" y="836711"/>
            <a:ext cx="9036496" cy="1008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00FF"/>
                </a:solidFill>
              </a:rPr>
              <a:t>DMV1 was previously used to trigger runaway beams at JET (limiter configuration), DMV1 low pressure argon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Recent experiments has proved that it is also possible with DMV3 (mid-plane)</a:t>
            </a:r>
          </a:p>
          <a:p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113584" y="213285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FF0000"/>
                </a:solidFill>
              </a:rPr>
              <a:t>#92459 (DMV3 63 </a:t>
            </a:r>
            <a:r>
              <a:rPr lang="fr-FR" sz="1400" dirty="0" err="1" smtClean="0">
                <a:solidFill>
                  <a:srgbClr val="FF0000"/>
                </a:solidFill>
              </a:rPr>
              <a:t>mbar.l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6965" y="1916831"/>
            <a:ext cx="1782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0000FF"/>
                </a:solidFill>
              </a:rPr>
              <a:t>#92448(DMV1 2 </a:t>
            </a:r>
            <a:r>
              <a:rPr lang="fr-FR" sz="1400" dirty="0" err="1" smtClean="0">
                <a:solidFill>
                  <a:srgbClr val="0000FF"/>
                </a:solidFill>
              </a:rPr>
              <a:t>bar.l</a:t>
            </a:r>
            <a:r>
              <a:rPr lang="fr-FR" sz="1400" dirty="0" smtClean="0">
                <a:solidFill>
                  <a:srgbClr val="0000FF"/>
                </a:solidFill>
              </a:rPr>
              <a:t>)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20924" y="3137954"/>
            <a:ext cx="936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neutrons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78098" y="4509119"/>
            <a:ext cx="1532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Vertical position</a:t>
            </a:r>
            <a:endParaRPr lang="fr-FR" sz="16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580112" y="1844823"/>
            <a:ext cx="3510136" cy="4104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800" dirty="0" smtClean="0"/>
              <a:t>Longest post-disruptive runaway beam at JET-ILW with DMV3 (190 </a:t>
            </a:r>
            <a:r>
              <a:rPr lang="en-US" sz="1800" dirty="0" err="1" smtClean="0"/>
              <a:t>ms</a:t>
            </a:r>
            <a:r>
              <a:rPr lang="en-US" sz="1800" dirty="0" smtClean="0"/>
              <a:t>!)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800" dirty="0" smtClean="0"/>
              <a:t>Much less gas injected to trigger the beam: possibly different generation conditions or runaway energies?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800" dirty="0" smtClean="0"/>
              <a:t>To be confirmed with more statistics.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800" dirty="0" smtClean="0"/>
              <a:t>Possible signs of enhanced mitigation with a second puff (DMV2 later in the beam phase)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800" dirty="0" smtClean="0"/>
              <a:t>Role of the background plasma? Or RE energy ?</a:t>
            </a:r>
          </a:p>
        </p:txBody>
      </p:sp>
      <p:sp>
        <p:nvSpPr>
          <p:cNvPr id="12" name="ZoneTexte 16"/>
          <p:cNvSpPr txBox="1"/>
          <p:nvPr/>
        </p:nvSpPr>
        <p:spPr>
          <a:xfrm>
            <a:off x="2827953" y="5346821"/>
            <a:ext cx="1869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HXR </a:t>
            </a:r>
            <a:r>
              <a:rPr lang="fr-FR" sz="1600" dirty="0" err="1" smtClean="0"/>
              <a:t>Horiz</a:t>
            </a:r>
            <a:r>
              <a:rPr lang="fr-FR" sz="1600" dirty="0" smtClean="0"/>
              <a:t>. </a:t>
            </a:r>
            <a:r>
              <a:rPr lang="fr-FR" sz="1600" dirty="0" err="1" smtClean="0"/>
              <a:t>Chord</a:t>
            </a:r>
            <a:r>
              <a:rPr lang="fr-FR" sz="1600" dirty="0" smtClean="0"/>
              <a:t> 10</a:t>
            </a:r>
            <a:endParaRPr lang="fr-FR" sz="1600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1205880" y="6417769"/>
            <a:ext cx="3078088" cy="3956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Analysis still on-going</a:t>
            </a:r>
            <a:endParaRPr lang="en-US" sz="1800" b="1" dirty="0" smtClean="0">
              <a:solidFill>
                <a:srgbClr val="0000FF"/>
              </a:solidFill>
            </a:endParaRPr>
          </a:p>
          <a:p>
            <a:endParaRPr lang="fr-FR" b="1" dirty="0" smtClean="0">
              <a:solidFill>
                <a:srgbClr val="0000FF"/>
              </a:solidFill>
            </a:endParaRPr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43800" cy="45720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In JET Massive gas injection is also inefficient in mitigating run-aways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6068" y="641827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Reux, 2016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903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260648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cs-CZ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JET – SXR </a:t>
            </a:r>
            <a:r>
              <a:rPr kumimoji="0" lang="cs-CZ" altLang="cs-CZ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tomography</a:t>
            </a:r>
            <a:r>
              <a:rPr kumimoji="0" lang="cs-CZ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kumimoji="0" lang="cs-CZ" altLang="cs-CZ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of</a:t>
            </a:r>
            <a:r>
              <a:rPr kumimoji="0" lang="cs-CZ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kumimoji="0" lang="en-US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r>
              <a:rPr kumimoji="0" lang="en-US" altLang="cs-CZ" sz="28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nd</a:t>
            </a:r>
            <a:r>
              <a:rPr kumimoji="0" lang="en-US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DMV</a:t>
            </a:r>
            <a:endParaRPr kumimoji="0" lang="cs-CZ" altLang="cs-CZ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82845"/>
            <a:ext cx="2771859" cy="3556347"/>
          </a:xfrm>
          <a:prstGeom prst="rect">
            <a:avLst/>
          </a:prstGeom>
        </p:spPr>
      </p:pic>
      <p:sp>
        <p:nvSpPr>
          <p:cNvPr id="7" name="TextovéPole 2"/>
          <p:cNvSpPr txBox="1"/>
          <p:nvPr/>
        </p:nvSpPr>
        <p:spPr>
          <a:xfrm>
            <a:off x="476686" y="980728"/>
            <a:ext cx="8005887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Soft X-ray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285744" marR="0" lvl="0" indent="-285744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1-20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keV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braking radiation of electrons, line radiation</a:t>
            </a:r>
          </a:p>
          <a:p>
            <a:pPr marL="285744" marR="0" lvl="0" indent="-285744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 beam – gas interaction</a:t>
            </a:r>
          </a:p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Tomography</a:t>
            </a:r>
          </a:p>
          <a:p>
            <a:pPr marL="285744" marR="0" lvl="0" indent="-285744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MFR  - Tikhonov regularization</a:t>
            </a:r>
          </a:p>
          <a:p>
            <a:pPr marL="285744" marR="0" lvl="0" indent="-285744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 cameras used</a:t>
            </a:r>
          </a:p>
          <a:p>
            <a:pPr marL="285744" marR="0" lvl="0" indent="-285744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Hollow profile – gas cannot get into the beam??</a:t>
            </a:r>
          </a:p>
        </p:txBody>
      </p:sp>
      <p:pic>
        <p:nvPicPr>
          <p:cNvPr id="8" name="JET_91074_RE_be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1" y="2682845"/>
            <a:ext cx="6053904" cy="3444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24197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O. </a:t>
            </a:r>
            <a:r>
              <a:rPr lang="en-GB" i="1" dirty="0"/>
              <a:t>F</a:t>
            </a:r>
            <a:r>
              <a:rPr lang="en-GB" i="1" dirty="0" smtClean="0"/>
              <a:t>icker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5123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E. Joffrin | 5</a:t>
            </a:r>
            <a:r>
              <a:rPr lang="en-GB" baseline="30000" smtClean="0"/>
              <a:t>th</a:t>
            </a:r>
            <a:r>
              <a:rPr lang="en-GB" smtClean="0"/>
              <a:t> REM meeting | 6</a:t>
            </a:r>
            <a:r>
              <a:rPr lang="en-GB" baseline="30000" smtClean="0"/>
              <a:t>th</a:t>
            </a:r>
            <a:r>
              <a:rPr lang="en-GB" smtClean="0"/>
              <a:t> – 8</a:t>
            </a:r>
            <a:r>
              <a:rPr lang="en-GB" baseline="30000" smtClean="0"/>
              <a:t>th</a:t>
            </a:r>
            <a:r>
              <a:rPr lang="en-GB" smtClean="0"/>
              <a:t>  June 2017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Low assimilation reported using DMV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0872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043" y="909803"/>
            <a:ext cx="6250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00FF"/>
                </a:solidFill>
                <a:latin typeface="Arial"/>
              </a:rPr>
              <a:t>Penetration of impurities is likely to depend on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Injection parameters (especially injection geometry)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CQ / RE plasma parameters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340919"/>
            <a:ext cx="3883088" cy="2647034"/>
            <a:chOff x="352936" y="908720"/>
            <a:chExt cx="3883088" cy="264703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908720"/>
              <a:ext cx="3539349" cy="2647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3862793" y="1340768"/>
              <a:ext cx="373231" cy="122413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52936" y="2996952"/>
              <a:ext cx="373231" cy="38421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02604" y="3028890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/>
              </a:rPr>
              <a:t>JET 2</a:t>
            </a:r>
            <a:r>
              <a:rPr lang="en-US" sz="2000" b="1" baseline="30000" dirty="0" smtClean="0">
                <a:solidFill>
                  <a:srgbClr val="0070C0"/>
                </a:solidFill>
                <a:latin typeface="Arial"/>
              </a:rPr>
              <a:t>nd</a:t>
            </a:r>
            <a:r>
              <a:rPr lang="en-US" sz="2000" b="1" dirty="0" smtClean="0">
                <a:solidFill>
                  <a:srgbClr val="0070C0"/>
                </a:solidFill>
                <a:latin typeface="Arial"/>
              </a:rPr>
              <a:t> injection</a:t>
            </a:r>
            <a:endParaRPr lang="en-GB" sz="20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6019750"/>
            <a:ext cx="3195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C. Reux et al.,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</a:rPr>
              <a:t>Nucl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. Fusion 2015</a:t>
            </a:r>
            <a:endParaRPr lang="en-GB" sz="1600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54138"/>
            <a:ext cx="4650933" cy="283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29971" y="3028890"/>
            <a:ext cx="239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/>
              </a:rPr>
              <a:t>DIII-D 2</a:t>
            </a:r>
            <a:r>
              <a:rPr lang="en-US" sz="2000" b="1" baseline="30000" dirty="0" smtClean="0">
                <a:solidFill>
                  <a:srgbClr val="0070C0"/>
                </a:solidFill>
                <a:latin typeface="Arial"/>
              </a:rPr>
              <a:t>nd</a:t>
            </a:r>
            <a:r>
              <a:rPr lang="en-US" sz="2000" b="1" dirty="0" smtClean="0">
                <a:solidFill>
                  <a:srgbClr val="0070C0"/>
                </a:solidFill>
                <a:latin typeface="Arial"/>
              </a:rPr>
              <a:t> injection</a:t>
            </a:r>
            <a:endParaRPr lang="en-GB" sz="20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6023857"/>
            <a:ext cx="379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E.M. Hollmann et al.,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</a:rPr>
              <a:t>Nucl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. Fusion 2013</a:t>
            </a:r>
            <a:endParaRPr lang="en-GB" sz="16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043" y="2105560"/>
            <a:ext cx="6016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Arial"/>
              </a:rPr>
              <a:t>Low assimilation reported from experiments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JET: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</a:rPr>
              <a:t>assim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= 0 (from current decay and n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DIII-D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</a:rPr>
              <a:t>assim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= 1 % range (from pressure balance)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991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7624</TotalTime>
  <Words>1896</Words>
  <Application>Microsoft Office PowerPoint</Application>
  <PresentationFormat>On-screen Show (4:3)</PresentationFormat>
  <Paragraphs>241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Run-away studies in JET</vt:lpstr>
      <vt:lpstr>Outline</vt:lpstr>
      <vt:lpstr>JET is equipped with a comprehensive disruption mitigation system (DMS) </vt:lpstr>
      <vt:lpstr>Run-away existence domain in JET. </vt:lpstr>
      <vt:lpstr>PowerPoint Presentation</vt:lpstr>
      <vt:lpstr>In JET Massive gas injection is also inefficient in mitigating run-aways</vt:lpstr>
      <vt:lpstr>In JET Massive gas injection is also inefficient in mitigating run-aways</vt:lpstr>
      <vt:lpstr>PowerPoint Presentation</vt:lpstr>
      <vt:lpstr>Low assimilation reported using DMV</vt:lpstr>
      <vt:lpstr>Simulation are suggesting a role of the background plasma</vt:lpstr>
      <vt:lpstr>In JET magnetic perturbations are inefficient in mitigating run-aways</vt:lpstr>
      <vt:lpstr>Shattered pellet injected tested on DIII-D</vt:lpstr>
      <vt:lpstr>ITER DMS design overview</vt:lpstr>
      <vt:lpstr>Recent ITER STAC statement</vt:lpstr>
      <vt:lpstr>SPI installation on JET</vt:lpstr>
      <vt:lpstr>SPI main components (I): the injector</vt:lpstr>
      <vt:lpstr>SPI main components (II): Pellets forming component and tube</vt:lpstr>
      <vt:lpstr>SPI: range of pellets / particle quantities</vt:lpstr>
      <vt:lpstr>PowerPoint Presentation</vt:lpstr>
      <vt:lpstr>SPI at JET: programme for 2018 campaigns</vt:lpstr>
      <vt:lpstr>JET work organization and agenda</vt:lpstr>
      <vt:lpstr>Conclusions / prospects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Joffrin, Emmanuel</cp:lastModifiedBy>
  <cp:revision>319</cp:revision>
  <cp:lastPrinted>2017-06-07T10:14:47Z</cp:lastPrinted>
  <dcterms:created xsi:type="dcterms:W3CDTF">2014-10-27T16:40:37Z</dcterms:created>
  <dcterms:modified xsi:type="dcterms:W3CDTF">2017-06-07T10:43:54Z</dcterms:modified>
</cp:coreProperties>
</file>